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4C5_1AC9D03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C2_2C3A3916.xml" ContentType="application/vnd.ms-powerpoint.comments+xml"/>
  <Override PartName="/ppt/comments/modernComment_11CF_CA60C8E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BD_6B55521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57" r:id="rId5"/>
  </p:sldMasterIdLst>
  <p:notesMasterIdLst>
    <p:notesMasterId r:id="rId38"/>
  </p:notesMasterIdLst>
  <p:handoutMasterIdLst>
    <p:handoutMasterId r:id="rId39"/>
  </p:handoutMasterIdLst>
  <p:sldIdLst>
    <p:sldId id="4502" r:id="rId6"/>
    <p:sldId id="5317" r:id="rId7"/>
    <p:sldId id="5773" r:id="rId8"/>
    <p:sldId id="5926" r:id="rId9"/>
    <p:sldId id="5931" r:id="rId10"/>
    <p:sldId id="296" r:id="rId11"/>
    <p:sldId id="298" r:id="rId12"/>
    <p:sldId id="4543" r:id="rId13"/>
    <p:sldId id="5311" r:id="rId14"/>
    <p:sldId id="4511" r:id="rId15"/>
    <p:sldId id="4542" r:id="rId16"/>
    <p:sldId id="4544" r:id="rId17"/>
    <p:sldId id="4547" r:id="rId18"/>
    <p:sldId id="4546" r:id="rId19"/>
    <p:sldId id="4549" r:id="rId20"/>
    <p:sldId id="4559" r:id="rId21"/>
    <p:sldId id="4552" r:id="rId22"/>
    <p:sldId id="4553" r:id="rId23"/>
    <p:sldId id="5314" r:id="rId24"/>
    <p:sldId id="4556" r:id="rId25"/>
    <p:sldId id="4554" r:id="rId26"/>
    <p:sldId id="4555" r:id="rId27"/>
    <p:sldId id="5313" r:id="rId28"/>
    <p:sldId id="4557" r:id="rId29"/>
    <p:sldId id="5315" r:id="rId30"/>
    <p:sldId id="5316" r:id="rId31"/>
    <p:sldId id="4560" r:id="rId32"/>
    <p:sldId id="4561" r:id="rId33"/>
    <p:sldId id="5312" r:id="rId34"/>
    <p:sldId id="4540" r:id="rId35"/>
    <p:sldId id="4541" r:id="rId36"/>
    <p:sldId id="45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38712-CDA6-FD26-8338-0B8CAA179F66}" name="Shari Holderman" initials="SH" userId="S::sholderman@pipitonegroup.com::77e5242b-0d34-46ec-9dbf-307ce33e97c1" providerId="AD"/>
  <p188:author id="{968F696E-1737-1E18-16F2-FB0482AEAE12}" name="Christine Mansfield" initials="CM" userId="S::christinemansfield@missioncriticalpartners.com::abc52b25-2c72-4c77-a703-be2c013854a2" providerId="AD"/>
  <p188:author id="{A8C5A594-F7F4-D3CA-455C-C25729D7C5FE}" name="JossLynn Castor" initials="JLC" userId="JossLynn Castor" providerId="None"/>
  <p188:author id="{67EDB897-E997-9A31-2D00-8303CED63399}" name="Christine Mansfield" initials="CM" userId="S::christinemansfield@missioncriticalpartners.com::4a30f6b6-c20c-458e-9640-2f6c0e1f7692" providerId="AD"/>
  <p188:author id="{057F12B5-9DAF-6288-D96F-4044C26DA616}" name="Kamron Rudisill" initials="KR" userId="S::krudisill@pipitonegroup.com::8fdaa48f-12fd-4d41-908c-c495323807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CBC"/>
    <a:srgbClr val="F1B334"/>
    <a:srgbClr val="165C7D"/>
    <a:srgbClr val="194F90"/>
    <a:srgbClr val="3EB1C8"/>
    <a:srgbClr val="333C9E"/>
    <a:srgbClr val="3B4DB3"/>
    <a:srgbClr val="7C1721"/>
    <a:srgbClr val="40AAB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70A67-427F-4E5F-BC4D-21FC0A062B7A}" v="1" dt="2024-04-18T17:13:08.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5" autoAdjust="0"/>
    <p:restoredTop sz="94660"/>
  </p:normalViewPr>
  <p:slideViewPr>
    <p:cSldViewPr snapToGrid="0">
      <p:cViewPr varScale="1">
        <p:scale>
          <a:sx n="91" d="100"/>
          <a:sy n="91" d="100"/>
        </p:scale>
        <p:origin x="62"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Falgiatore" userId="60e98921-08b0-4f97-a262-90382e1fe825" providerId="ADAL" clId="{27B70A67-427F-4E5F-BC4D-21FC0A062B7A}"/>
    <pc:docChg chg="custSel addSld modSld">
      <pc:chgData name="Nick Falgiatore" userId="60e98921-08b0-4f97-a262-90382e1fe825" providerId="ADAL" clId="{27B70A67-427F-4E5F-BC4D-21FC0A062B7A}" dt="2024-04-18T17:13:08.040" v="5"/>
      <pc:docMkLst>
        <pc:docMk/>
      </pc:docMkLst>
      <pc:sldChg chg="add">
        <pc:chgData name="Nick Falgiatore" userId="60e98921-08b0-4f97-a262-90382e1fe825" providerId="ADAL" clId="{27B70A67-427F-4E5F-BC4D-21FC0A062B7A}" dt="2024-04-18T17:13:08.040" v="5"/>
        <pc:sldMkLst>
          <pc:docMk/>
          <pc:sldMk cId="2273225379" sldId="296"/>
        </pc:sldMkLst>
      </pc:sldChg>
      <pc:sldChg chg="add">
        <pc:chgData name="Nick Falgiatore" userId="60e98921-08b0-4f97-a262-90382e1fe825" providerId="ADAL" clId="{27B70A67-427F-4E5F-BC4D-21FC0A062B7A}" dt="2024-04-18T17:13:08.040" v="5"/>
        <pc:sldMkLst>
          <pc:docMk/>
          <pc:sldMk cId="1573593272" sldId="298"/>
        </pc:sldMkLst>
      </pc:sldChg>
      <pc:sldChg chg="delSp modSp mod">
        <pc:chgData name="Nick Falgiatore" userId="60e98921-08b0-4f97-a262-90382e1fe825" providerId="ADAL" clId="{27B70A67-427F-4E5F-BC4D-21FC0A062B7A}" dt="2024-04-18T16:08:40.246" v="4" actId="478"/>
        <pc:sldMkLst>
          <pc:docMk/>
          <pc:sldMk cId="1800753693" sldId="4541"/>
        </pc:sldMkLst>
        <pc:spChg chg="del">
          <ac:chgData name="Nick Falgiatore" userId="60e98921-08b0-4f97-a262-90382e1fe825" providerId="ADAL" clId="{27B70A67-427F-4E5F-BC4D-21FC0A062B7A}" dt="2024-04-18T16:08:40.246" v="4" actId="478"/>
          <ac:spMkLst>
            <pc:docMk/>
            <pc:sldMk cId="1800753693" sldId="4541"/>
            <ac:spMk id="4" creationId="{5F52B8BB-2A7A-7BB8-1D7E-DAD2701B00CC}"/>
          </ac:spMkLst>
        </pc:spChg>
        <pc:spChg chg="del">
          <ac:chgData name="Nick Falgiatore" userId="60e98921-08b0-4f97-a262-90382e1fe825" providerId="ADAL" clId="{27B70A67-427F-4E5F-BC4D-21FC0A062B7A}" dt="2024-04-18T16:08:37.416" v="2" actId="478"/>
          <ac:spMkLst>
            <pc:docMk/>
            <pc:sldMk cId="1800753693" sldId="4541"/>
            <ac:spMk id="7" creationId="{75FE67C5-0CFE-5747-A66E-82962C79F32E}"/>
          </ac:spMkLst>
        </pc:spChg>
        <pc:picChg chg="del mod">
          <ac:chgData name="Nick Falgiatore" userId="60e98921-08b0-4f97-a262-90382e1fe825" providerId="ADAL" clId="{27B70A67-427F-4E5F-BC4D-21FC0A062B7A}" dt="2024-04-18T16:08:35.849" v="1" actId="478"/>
          <ac:picMkLst>
            <pc:docMk/>
            <pc:sldMk cId="1800753693" sldId="4541"/>
            <ac:picMk id="5" creationId="{9BC17A15-1007-8C1B-9F0E-A37200EDB7D1}"/>
          </ac:picMkLst>
        </pc:picChg>
        <pc:picChg chg="del">
          <ac:chgData name="Nick Falgiatore" userId="60e98921-08b0-4f97-a262-90382e1fe825" providerId="ADAL" clId="{27B70A67-427F-4E5F-BC4D-21FC0A062B7A}" dt="2024-04-18T16:08:38.439" v="3" actId="478"/>
          <ac:picMkLst>
            <pc:docMk/>
            <pc:sldMk cId="1800753693" sldId="4541"/>
            <ac:picMk id="6" creationId="{2ECBF22C-2CD2-5D0C-CB5C-5C274A40881B}"/>
          </ac:picMkLst>
        </pc:picChg>
      </pc:sldChg>
      <pc:sldChg chg="add">
        <pc:chgData name="Nick Falgiatore" userId="60e98921-08b0-4f97-a262-90382e1fe825" providerId="ADAL" clId="{27B70A67-427F-4E5F-BC4D-21FC0A062B7A}" dt="2024-04-18T17:13:08.040" v="5"/>
        <pc:sldMkLst>
          <pc:docMk/>
          <pc:sldMk cId="2603088813" sldId="5773"/>
        </pc:sldMkLst>
      </pc:sldChg>
      <pc:sldChg chg="add">
        <pc:chgData name="Nick Falgiatore" userId="60e98921-08b0-4f97-a262-90382e1fe825" providerId="ADAL" clId="{27B70A67-427F-4E5F-BC4D-21FC0A062B7A}" dt="2024-04-18T17:13:08.040" v="5"/>
        <pc:sldMkLst>
          <pc:docMk/>
          <pc:sldMk cId="377863527" sldId="5926"/>
        </pc:sldMkLst>
      </pc:sldChg>
      <pc:sldChg chg="add">
        <pc:chgData name="Nick Falgiatore" userId="60e98921-08b0-4f97-a262-90382e1fe825" providerId="ADAL" clId="{27B70A67-427F-4E5F-BC4D-21FC0A062B7A}" dt="2024-04-18T17:13:08.040" v="5"/>
        <pc:sldMkLst>
          <pc:docMk/>
          <pc:sldMk cId="1128608274" sldId="5931"/>
        </pc:sldMkLst>
      </pc:sldChg>
    </pc:docChg>
  </pc:docChgLst>
</pc:chgInfo>
</file>

<file path=ppt/comments/modernComment_11BD_6B55521D.xml><?xml version="1.0" encoding="utf-8"?>
<p188:cmLst xmlns:a="http://schemas.openxmlformats.org/drawingml/2006/main" xmlns:r="http://schemas.openxmlformats.org/officeDocument/2006/relationships" xmlns:p188="http://schemas.microsoft.com/office/powerpoint/2018/8/main">
  <p188:cm id="{489B87D5-704C-4F50-98D7-72C3C4024C38}" authorId="{67EDB897-E997-9A31-2D00-8303CED63399}" created="2023-08-01T17:26:14.650">
    <ac:txMkLst xmlns:ac="http://schemas.microsoft.com/office/drawing/2013/main/command">
      <pc:docMk xmlns:pc="http://schemas.microsoft.com/office/powerpoint/2013/main/command"/>
      <pc:sldMk xmlns:pc="http://schemas.microsoft.com/office/powerpoint/2013/main/command" cId="1800753693" sldId="4541"/>
      <ac:spMk id="15" creationId="{74849566-B67E-A3E6-453F-D3C85DB58A20}"/>
      <ac:txMk cp="0" len="1">
        <ac:context len="16" hash="2502465520"/>
      </ac:txMk>
    </ac:txMkLst>
    <p188:pos x="2042787" y="183038"/>
    <p188:txBody>
      <a:bodyPr/>
      <a:lstStyle/>
      <a:p>
        <a:r>
          <a:rPr lang="en-US"/>
          <a:t>Please update text.</a:t>
        </a:r>
      </a:p>
    </p188:txBody>
  </p188:cm>
</p188:cmLst>
</file>

<file path=ppt/comments/modernComment_11C2_2C3A3916.xml><?xml version="1.0" encoding="utf-8"?>
<p188:cmLst xmlns:a="http://schemas.openxmlformats.org/drawingml/2006/main" xmlns:r="http://schemas.openxmlformats.org/officeDocument/2006/relationships" xmlns:p188="http://schemas.microsoft.com/office/powerpoint/2018/8/main">
  <p188:cm id="{2FF06874-8767-4AC7-A498-4AC2298BC6BE}" authorId="{67EDB897-E997-9A31-2D00-8303CED63399}" created="2023-08-01T19:40:10.336">
    <ac:txMkLst xmlns:ac="http://schemas.microsoft.com/office/drawing/2013/main/command">
      <pc:docMk xmlns:pc="http://schemas.microsoft.com/office/powerpoint/2013/main/command"/>
      <pc:sldMk xmlns:pc="http://schemas.microsoft.com/office/powerpoint/2013/main/command" cId="742013206" sldId="4546"/>
      <ac:spMk id="2" creationId="{4B9C8918-7E9E-DC03-14D6-9DB2333E2BA6}"/>
      <ac:txMk cp="403">
        <ac:context len="407" hash="4209741310"/>
      </ac:txMk>
    </ac:txMkLst>
    <p188:pos x="1643175" y="4264302"/>
    <p188:txBody>
      <a:bodyPr/>
      <a:lstStyle/>
      <a:p>
        <a:r>
          <a:rPr lang="en-US"/>
          <a:t>Do we need this bullet?</a:t>
        </a:r>
      </a:p>
    </p188:txBody>
  </p188:cm>
</p188:cmLst>
</file>

<file path=ppt/comments/modernComment_11CF_CA60C8EE.xml><?xml version="1.0" encoding="utf-8"?>
<p188:cmLst xmlns:a="http://schemas.openxmlformats.org/drawingml/2006/main" xmlns:r="http://schemas.openxmlformats.org/officeDocument/2006/relationships" xmlns:p188="http://schemas.microsoft.com/office/powerpoint/2018/8/main">
  <p188:cm id="{D44630EF-16D9-4414-B998-519A58F08B92}" authorId="{67EDB897-E997-9A31-2D00-8303CED63399}" created="2023-08-04T17:22:18.337">
    <ac:txMkLst xmlns:ac="http://schemas.microsoft.com/office/drawing/2013/main/command">
      <pc:docMk xmlns:pc="http://schemas.microsoft.com/office/powerpoint/2013/main/command"/>
      <pc:sldMk xmlns:pc="http://schemas.microsoft.com/office/powerpoint/2013/main/command" cId="3395340526" sldId="4559"/>
      <ac:spMk id="2" creationId="{58B6A13B-3B6D-F1E0-13DE-6C06FAA77B2A}"/>
      <ac:txMk cp="34" len="7">
        <ac:context len="42" hash="3056482177"/>
      </ac:txMk>
    </ac:txMkLst>
    <p188:pos x="8777139" y="228464"/>
    <p188:txBody>
      <a:bodyPr/>
      <a:lstStyle/>
      <a:p>
        <a:r>
          <a:rPr lang="en-US"/>
          <a:t>1. NEW COMMENT: It now looks like there were not supposed to be column headings - is that correct?
2. We have FR Interference/Jamming in the first and second column. Should we delete one?</a:t>
        </a:r>
      </a:p>
    </p188:txBody>
  </p188:cm>
</p188:cmLst>
</file>

<file path=ppt/comments/modernComment_14C5_1AC9D03D.xml><?xml version="1.0" encoding="utf-8"?>
<p188:cmLst xmlns:a="http://schemas.openxmlformats.org/drawingml/2006/main" xmlns:r="http://schemas.openxmlformats.org/officeDocument/2006/relationships" xmlns:p188="http://schemas.microsoft.com/office/powerpoint/2018/8/main">
  <p188:cm id="{0CFA8CA6-2E0E-4598-8C33-2191FC7E43D7}" authorId="{67EDB897-E997-9A31-2D00-8303CED63399}" created="2023-08-01T17:26:14.650">
    <ac:txMkLst xmlns:ac="http://schemas.microsoft.com/office/drawing/2013/main/command">
      <pc:docMk xmlns:pc="http://schemas.microsoft.com/office/powerpoint/2013/main/command"/>
      <pc:sldMk xmlns:pc="http://schemas.microsoft.com/office/powerpoint/2013/main/command" cId="449433661" sldId="5317"/>
      <ac:spMk id="15" creationId="{74849566-B67E-A3E6-453F-D3C85DB58A20}"/>
      <ac:txMk cp="0">
        <ac:context len="15" hash="3707178338"/>
      </ac:txMk>
    </ac:txMkLst>
    <p188:txBody>
      <a:bodyPr/>
      <a:lstStyle/>
      <a:p>
        <a:r>
          <a:rPr lang="en-US"/>
          <a:t>Please update text.</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430ED-9071-48DC-870E-DF780DF11785}"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4748EFBB-D7F7-441F-A55D-13EDAD45CA35}">
      <dgm:prSet phldrT="[Text]" custT="1"/>
      <dgm:spPr/>
      <dgm:t>
        <a:bodyPr/>
        <a:lstStyle/>
        <a:p>
          <a:r>
            <a:rPr lang="en-US" sz="2400" dirty="0"/>
            <a:t>  Identify</a:t>
          </a:r>
        </a:p>
      </dgm:t>
    </dgm:pt>
    <dgm:pt modelId="{4F811DE3-5E0B-413E-9493-A58BC1D0F24F}" type="parTrans" cxnId="{2E0A08BE-DF06-454D-85FC-CEB64446C2CB}">
      <dgm:prSet/>
      <dgm:spPr/>
      <dgm:t>
        <a:bodyPr/>
        <a:lstStyle/>
        <a:p>
          <a:endParaRPr lang="en-US"/>
        </a:p>
      </dgm:t>
    </dgm:pt>
    <dgm:pt modelId="{D9D88B0A-F76D-4C0D-8C4F-1631E50D6767}" type="sibTrans" cxnId="{2E0A08BE-DF06-454D-85FC-CEB64446C2CB}">
      <dgm:prSet/>
      <dgm:spPr/>
      <dgm:t>
        <a:bodyPr/>
        <a:lstStyle/>
        <a:p>
          <a:endParaRPr lang="en-US"/>
        </a:p>
      </dgm:t>
    </dgm:pt>
    <dgm:pt modelId="{E7380395-1561-44D7-BDC8-EACAC366644F}">
      <dgm:prSet phldrT="[Text]" custT="1"/>
      <dgm:spPr/>
      <dgm:t>
        <a:bodyPr/>
        <a:lstStyle/>
        <a:p>
          <a:r>
            <a:rPr lang="en-US" sz="2400" dirty="0"/>
            <a:t>  Protect</a:t>
          </a:r>
        </a:p>
      </dgm:t>
    </dgm:pt>
    <dgm:pt modelId="{AF929EF3-1F16-4CDF-B23C-F4C2265ECF48}" type="parTrans" cxnId="{40543FC4-C815-442D-A91E-C927330C66DE}">
      <dgm:prSet/>
      <dgm:spPr/>
      <dgm:t>
        <a:bodyPr/>
        <a:lstStyle/>
        <a:p>
          <a:endParaRPr lang="en-US"/>
        </a:p>
      </dgm:t>
    </dgm:pt>
    <dgm:pt modelId="{104EFC0E-B64B-4867-AFBC-7CBCBABB56FE}" type="sibTrans" cxnId="{40543FC4-C815-442D-A91E-C927330C66DE}">
      <dgm:prSet/>
      <dgm:spPr/>
      <dgm:t>
        <a:bodyPr/>
        <a:lstStyle/>
        <a:p>
          <a:endParaRPr lang="en-US"/>
        </a:p>
      </dgm:t>
    </dgm:pt>
    <dgm:pt modelId="{A27D31E9-E573-44E3-95FB-538B273F24A2}">
      <dgm:prSet phldrT="[Text]" custT="1"/>
      <dgm:spPr/>
      <dgm:t>
        <a:bodyPr/>
        <a:lstStyle/>
        <a:p>
          <a:r>
            <a:rPr lang="en-US" sz="2400" dirty="0"/>
            <a:t>  Detect</a:t>
          </a:r>
        </a:p>
      </dgm:t>
    </dgm:pt>
    <dgm:pt modelId="{1FF34081-AFF7-4068-9A7F-2ABE5592759C}" type="parTrans" cxnId="{52BD432B-A6FC-4936-A2BE-D1F4199C88F5}">
      <dgm:prSet/>
      <dgm:spPr/>
      <dgm:t>
        <a:bodyPr/>
        <a:lstStyle/>
        <a:p>
          <a:endParaRPr lang="en-US"/>
        </a:p>
      </dgm:t>
    </dgm:pt>
    <dgm:pt modelId="{57AFA173-4B60-4DED-881B-2912ACAF3A5F}" type="sibTrans" cxnId="{52BD432B-A6FC-4936-A2BE-D1F4199C88F5}">
      <dgm:prSet/>
      <dgm:spPr/>
      <dgm:t>
        <a:bodyPr/>
        <a:lstStyle/>
        <a:p>
          <a:endParaRPr lang="en-US"/>
        </a:p>
      </dgm:t>
    </dgm:pt>
    <dgm:pt modelId="{63BF6CBE-21B3-4171-B877-4E5DA9ED87A5}">
      <dgm:prSet phldrT="[Text]" custT="1"/>
      <dgm:spPr/>
      <dgm:t>
        <a:bodyPr/>
        <a:lstStyle/>
        <a:p>
          <a:r>
            <a:rPr lang="en-US" sz="2400" dirty="0"/>
            <a:t>  Recover</a:t>
          </a:r>
        </a:p>
      </dgm:t>
    </dgm:pt>
    <dgm:pt modelId="{054AB8D3-39D9-458E-8B92-D00CE64BC692}" type="parTrans" cxnId="{94D74B29-11FA-48A9-94B5-31892F6F3C1E}">
      <dgm:prSet/>
      <dgm:spPr/>
      <dgm:t>
        <a:bodyPr/>
        <a:lstStyle/>
        <a:p>
          <a:endParaRPr lang="en-US"/>
        </a:p>
      </dgm:t>
    </dgm:pt>
    <dgm:pt modelId="{40DACAB0-6233-40F2-BE17-B7DCBE53D79C}" type="sibTrans" cxnId="{94D74B29-11FA-48A9-94B5-31892F6F3C1E}">
      <dgm:prSet/>
      <dgm:spPr/>
      <dgm:t>
        <a:bodyPr/>
        <a:lstStyle/>
        <a:p>
          <a:endParaRPr lang="en-US"/>
        </a:p>
      </dgm:t>
    </dgm:pt>
    <dgm:pt modelId="{964F6DE1-174C-47F9-8607-F95EAB1C97CA}">
      <dgm:prSet phldrT="[Text]" custT="1"/>
      <dgm:spPr/>
      <dgm:t>
        <a:bodyPr/>
        <a:lstStyle/>
        <a:p>
          <a:r>
            <a:rPr lang="en-US" sz="2400" dirty="0"/>
            <a:t>  Respond</a:t>
          </a:r>
        </a:p>
      </dgm:t>
    </dgm:pt>
    <dgm:pt modelId="{0D91B9CE-ED40-410C-9316-61F60C61C358}" type="parTrans" cxnId="{D1E0FE4C-DAD8-498D-89B6-4DF386807C1E}">
      <dgm:prSet/>
      <dgm:spPr/>
      <dgm:t>
        <a:bodyPr/>
        <a:lstStyle/>
        <a:p>
          <a:endParaRPr lang="en-US"/>
        </a:p>
      </dgm:t>
    </dgm:pt>
    <dgm:pt modelId="{7AD27691-A0E6-4856-BC10-562E0E6AB5D2}" type="sibTrans" cxnId="{D1E0FE4C-DAD8-498D-89B6-4DF386807C1E}">
      <dgm:prSet/>
      <dgm:spPr/>
      <dgm:t>
        <a:bodyPr/>
        <a:lstStyle/>
        <a:p>
          <a:endParaRPr lang="en-US"/>
        </a:p>
      </dgm:t>
    </dgm:pt>
    <dgm:pt modelId="{83455479-D382-4B89-8B15-9A555629C598}" type="pres">
      <dgm:prSet presAssocID="{A0A430ED-9071-48DC-870E-DF780DF11785}" presName="Name0" presStyleCnt="0">
        <dgm:presLayoutVars>
          <dgm:chMax val="7"/>
          <dgm:chPref val="7"/>
          <dgm:dir/>
        </dgm:presLayoutVars>
      </dgm:prSet>
      <dgm:spPr/>
    </dgm:pt>
    <dgm:pt modelId="{0AA890DD-8ED2-4ECD-A577-17A3B2D5D80A}" type="pres">
      <dgm:prSet presAssocID="{A0A430ED-9071-48DC-870E-DF780DF11785}" presName="Name1" presStyleCnt="0"/>
      <dgm:spPr/>
    </dgm:pt>
    <dgm:pt modelId="{E610C5D6-CC41-4FA9-88C7-ADCD928A8EF7}" type="pres">
      <dgm:prSet presAssocID="{A0A430ED-9071-48DC-870E-DF780DF11785}" presName="cycle" presStyleCnt="0"/>
      <dgm:spPr/>
    </dgm:pt>
    <dgm:pt modelId="{2AB01800-B5B1-43C4-98EC-3EFE737CF9A8}" type="pres">
      <dgm:prSet presAssocID="{A0A430ED-9071-48DC-870E-DF780DF11785}" presName="srcNode" presStyleLbl="node1" presStyleIdx="0" presStyleCnt="5"/>
      <dgm:spPr/>
    </dgm:pt>
    <dgm:pt modelId="{9E2CEAEB-A1FB-4623-B0B3-D4885D08428E}" type="pres">
      <dgm:prSet presAssocID="{A0A430ED-9071-48DC-870E-DF780DF11785}" presName="conn" presStyleLbl="parChTrans1D2" presStyleIdx="0" presStyleCnt="1"/>
      <dgm:spPr/>
    </dgm:pt>
    <dgm:pt modelId="{9D2FA0FC-A909-4826-B780-B72A2C97C123}" type="pres">
      <dgm:prSet presAssocID="{A0A430ED-9071-48DC-870E-DF780DF11785}" presName="extraNode" presStyleLbl="node1" presStyleIdx="0" presStyleCnt="5"/>
      <dgm:spPr/>
    </dgm:pt>
    <dgm:pt modelId="{1E138682-3B0B-4047-8793-A65D6D4D9224}" type="pres">
      <dgm:prSet presAssocID="{A0A430ED-9071-48DC-870E-DF780DF11785}" presName="dstNode" presStyleLbl="node1" presStyleIdx="0" presStyleCnt="5"/>
      <dgm:spPr/>
    </dgm:pt>
    <dgm:pt modelId="{31C43FF3-C041-49D3-B09A-B182FEC1E7B3}" type="pres">
      <dgm:prSet presAssocID="{4748EFBB-D7F7-441F-A55D-13EDAD45CA35}" presName="text_1" presStyleLbl="node1" presStyleIdx="0" presStyleCnt="5">
        <dgm:presLayoutVars>
          <dgm:bulletEnabled val="1"/>
        </dgm:presLayoutVars>
      </dgm:prSet>
      <dgm:spPr/>
    </dgm:pt>
    <dgm:pt modelId="{E442FF8B-C6F3-4E6E-9803-902E2DC1A727}" type="pres">
      <dgm:prSet presAssocID="{4748EFBB-D7F7-441F-A55D-13EDAD45CA35}" presName="accent_1" presStyleCnt="0"/>
      <dgm:spPr/>
    </dgm:pt>
    <dgm:pt modelId="{43B4F107-3C08-455B-8911-A2AEEDB01474}" type="pres">
      <dgm:prSet presAssocID="{4748EFBB-D7F7-441F-A55D-13EDAD45CA35}" presName="accentRepeatNode" presStyleLbl="solidFgAcc1" presStyleIdx="0" presStyleCnt="5"/>
      <dgm:spPr/>
    </dgm:pt>
    <dgm:pt modelId="{BEF5CFF0-B2AC-4466-85DC-6EEB13ADB375}" type="pres">
      <dgm:prSet presAssocID="{E7380395-1561-44D7-BDC8-EACAC366644F}" presName="text_2" presStyleLbl="node1" presStyleIdx="1" presStyleCnt="5">
        <dgm:presLayoutVars>
          <dgm:bulletEnabled val="1"/>
        </dgm:presLayoutVars>
      </dgm:prSet>
      <dgm:spPr/>
    </dgm:pt>
    <dgm:pt modelId="{3D5AEFA3-8AB2-4E0A-898A-EAEC8A1A0855}" type="pres">
      <dgm:prSet presAssocID="{E7380395-1561-44D7-BDC8-EACAC366644F}" presName="accent_2" presStyleCnt="0"/>
      <dgm:spPr/>
    </dgm:pt>
    <dgm:pt modelId="{174E85DA-613A-4866-BEA4-6F6512DBBD7A}" type="pres">
      <dgm:prSet presAssocID="{E7380395-1561-44D7-BDC8-EACAC366644F}" presName="accentRepeatNode" presStyleLbl="solidFgAcc1" presStyleIdx="1" presStyleCnt="5"/>
      <dgm:spPr/>
    </dgm:pt>
    <dgm:pt modelId="{77EAF047-D0BE-4FAC-952C-4A22F5E03908}" type="pres">
      <dgm:prSet presAssocID="{A27D31E9-E573-44E3-95FB-538B273F24A2}" presName="text_3" presStyleLbl="node1" presStyleIdx="2" presStyleCnt="5">
        <dgm:presLayoutVars>
          <dgm:bulletEnabled val="1"/>
        </dgm:presLayoutVars>
      </dgm:prSet>
      <dgm:spPr/>
    </dgm:pt>
    <dgm:pt modelId="{D5F65B9E-DB33-470F-A377-1976AB45C736}" type="pres">
      <dgm:prSet presAssocID="{A27D31E9-E573-44E3-95FB-538B273F24A2}" presName="accent_3" presStyleCnt="0"/>
      <dgm:spPr/>
    </dgm:pt>
    <dgm:pt modelId="{09648E43-13DB-49A1-B1E3-C61D04219FA3}" type="pres">
      <dgm:prSet presAssocID="{A27D31E9-E573-44E3-95FB-538B273F24A2}" presName="accentRepeatNode" presStyleLbl="solidFgAcc1" presStyleIdx="2" presStyleCnt="5"/>
      <dgm:spPr/>
    </dgm:pt>
    <dgm:pt modelId="{5F9AC76E-0DAA-4F0D-9A69-BC345B9AD165}" type="pres">
      <dgm:prSet presAssocID="{964F6DE1-174C-47F9-8607-F95EAB1C97CA}" presName="text_4" presStyleLbl="node1" presStyleIdx="3" presStyleCnt="5">
        <dgm:presLayoutVars>
          <dgm:bulletEnabled val="1"/>
        </dgm:presLayoutVars>
      </dgm:prSet>
      <dgm:spPr/>
    </dgm:pt>
    <dgm:pt modelId="{8A1BBBC6-0948-4012-AD1B-C6B3FB370EB7}" type="pres">
      <dgm:prSet presAssocID="{964F6DE1-174C-47F9-8607-F95EAB1C97CA}" presName="accent_4" presStyleCnt="0"/>
      <dgm:spPr/>
    </dgm:pt>
    <dgm:pt modelId="{9C5CA2AD-8589-4D2B-9262-3FA32A53EBC2}" type="pres">
      <dgm:prSet presAssocID="{964F6DE1-174C-47F9-8607-F95EAB1C97CA}" presName="accentRepeatNode" presStyleLbl="solidFgAcc1" presStyleIdx="3" presStyleCnt="5"/>
      <dgm:spPr/>
    </dgm:pt>
    <dgm:pt modelId="{1F524EC6-65F1-4000-A21A-68C44FD3CC6D}" type="pres">
      <dgm:prSet presAssocID="{63BF6CBE-21B3-4171-B877-4E5DA9ED87A5}" presName="text_5" presStyleLbl="node1" presStyleIdx="4" presStyleCnt="5">
        <dgm:presLayoutVars>
          <dgm:bulletEnabled val="1"/>
        </dgm:presLayoutVars>
      </dgm:prSet>
      <dgm:spPr/>
    </dgm:pt>
    <dgm:pt modelId="{D67BBDD1-64F1-46E2-830D-2F52AF2C92FE}" type="pres">
      <dgm:prSet presAssocID="{63BF6CBE-21B3-4171-B877-4E5DA9ED87A5}" presName="accent_5" presStyleCnt="0"/>
      <dgm:spPr/>
    </dgm:pt>
    <dgm:pt modelId="{C4857967-B0B0-459A-892C-059EF98344E8}" type="pres">
      <dgm:prSet presAssocID="{63BF6CBE-21B3-4171-B877-4E5DA9ED87A5}" presName="accentRepeatNode" presStyleLbl="solidFgAcc1" presStyleIdx="4" presStyleCnt="5"/>
      <dgm:spPr/>
    </dgm:pt>
  </dgm:ptLst>
  <dgm:cxnLst>
    <dgm:cxn modelId="{EE6A2409-9800-41AD-AFCF-23D5C94B6544}" type="presOf" srcId="{63BF6CBE-21B3-4171-B877-4E5DA9ED87A5}" destId="{1F524EC6-65F1-4000-A21A-68C44FD3CC6D}" srcOrd="0" destOrd="0" presId="urn:microsoft.com/office/officeart/2008/layout/VerticalCurvedList"/>
    <dgm:cxn modelId="{94D74B29-11FA-48A9-94B5-31892F6F3C1E}" srcId="{A0A430ED-9071-48DC-870E-DF780DF11785}" destId="{63BF6CBE-21B3-4171-B877-4E5DA9ED87A5}" srcOrd="4" destOrd="0" parTransId="{054AB8D3-39D9-458E-8B92-D00CE64BC692}" sibTransId="{40DACAB0-6233-40F2-BE17-B7DCBE53D79C}"/>
    <dgm:cxn modelId="{52BD432B-A6FC-4936-A2BE-D1F4199C88F5}" srcId="{A0A430ED-9071-48DC-870E-DF780DF11785}" destId="{A27D31E9-E573-44E3-95FB-538B273F24A2}" srcOrd="2" destOrd="0" parTransId="{1FF34081-AFF7-4068-9A7F-2ABE5592759C}" sibTransId="{57AFA173-4B60-4DED-881B-2912ACAF3A5F}"/>
    <dgm:cxn modelId="{AF60A733-0201-45E5-BFF4-CE88DDF2F993}" type="presOf" srcId="{964F6DE1-174C-47F9-8607-F95EAB1C97CA}" destId="{5F9AC76E-0DAA-4F0D-9A69-BC345B9AD165}" srcOrd="0" destOrd="0" presId="urn:microsoft.com/office/officeart/2008/layout/VerticalCurvedList"/>
    <dgm:cxn modelId="{D879D367-2020-4692-87AB-48EDD9F59F92}" type="presOf" srcId="{4748EFBB-D7F7-441F-A55D-13EDAD45CA35}" destId="{31C43FF3-C041-49D3-B09A-B182FEC1E7B3}" srcOrd="0" destOrd="0" presId="urn:microsoft.com/office/officeart/2008/layout/VerticalCurvedList"/>
    <dgm:cxn modelId="{D1E0FE4C-DAD8-498D-89B6-4DF386807C1E}" srcId="{A0A430ED-9071-48DC-870E-DF780DF11785}" destId="{964F6DE1-174C-47F9-8607-F95EAB1C97CA}" srcOrd="3" destOrd="0" parTransId="{0D91B9CE-ED40-410C-9316-61F60C61C358}" sibTransId="{7AD27691-A0E6-4856-BC10-562E0E6AB5D2}"/>
    <dgm:cxn modelId="{22A50775-BE66-41D4-A0B8-38E2856F811C}" type="presOf" srcId="{A27D31E9-E573-44E3-95FB-538B273F24A2}" destId="{77EAF047-D0BE-4FAC-952C-4A22F5E03908}" srcOrd="0" destOrd="0" presId="urn:microsoft.com/office/officeart/2008/layout/VerticalCurvedList"/>
    <dgm:cxn modelId="{85AFB1BC-47AF-4CDF-9253-735DED3C5DE6}" type="presOf" srcId="{D9D88B0A-F76D-4C0D-8C4F-1631E50D6767}" destId="{9E2CEAEB-A1FB-4623-B0B3-D4885D08428E}" srcOrd="0" destOrd="0" presId="urn:microsoft.com/office/officeart/2008/layout/VerticalCurvedList"/>
    <dgm:cxn modelId="{2E0A08BE-DF06-454D-85FC-CEB64446C2CB}" srcId="{A0A430ED-9071-48DC-870E-DF780DF11785}" destId="{4748EFBB-D7F7-441F-A55D-13EDAD45CA35}" srcOrd="0" destOrd="0" parTransId="{4F811DE3-5E0B-413E-9493-A58BC1D0F24F}" sibTransId="{D9D88B0A-F76D-4C0D-8C4F-1631E50D6767}"/>
    <dgm:cxn modelId="{40543FC4-C815-442D-A91E-C927330C66DE}" srcId="{A0A430ED-9071-48DC-870E-DF780DF11785}" destId="{E7380395-1561-44D7-BDC8-EACAC366644F}" srcOrd="1" destOrd="0" parTransId="{AF929EF3-1F16-4CDF-B23C-F4C2265ECF48}" sibTransId="{104EFC0E-B64B-4867-AFBC-7CBCBABB56FE}"/>
    <dgm:cxn modelId="{AA3BD6D6-AF4A-43C7-8A0B-2DCECEE73471}" type="presOf" srcId="{A0A430ED-9071-48DC-870E-DF780DF11785}" destId="{83455479-D382-4B89-8B15-9A555629C598}" srcOrd="0" destOrd="0" presId="urn:microsoft.com/office/officeart/2008/layout/VerticalCurvedList"/>
    <dgm:cxn modelId="{0C0F68F6-2910-4221-A8D8-3613FE658852}" type="presOf" srcId="{E7380395-1561-44D7-BDC8-EACAC366644F}" destId="{BEF5CFF0-B2AC-4466-85DC-6EEB13ADB375}" srcOrd="0" destOrd="0" presId="urn:microsoft.com/office/officeart/2008/layout/VerticalCurvedList"/>
    <dgm:cxn modelId="{A87AEA36-CD12-4133-94EB-DFE981456D72}" type="presParOf" srcId="{83455479-D382-4B89-8B15-9A555629C598}" destId="{0AA890DD-8ED2-4ECD-A577-17A3B2D5D80A}" srcOrd="0" destOrd="0" presId="urn:microsoft.com/office/officeart/2008/layout/VerticalCurvedList"/>
    <dgm:cxn modelId="{9D2A07FB-5DC4-454F-BFBC-576ECF9DCF36}" type="presParOf" srcId="{0AA890DD-8ED2-4ECD-A577-17A3B2D5D80A}" destId="{E610C5D6-CC41-4FA9-88C7-ADCD928A8EF7}" srcOrd="0" destOrd="0" presId="urn:microsoft.com/office/officeart/2008/layout/VerticalCurvedList"/>
    <dgm:cxn modelId="{682FCC91-B82F-451E-B781-274745B6FBEA}" type="presParOf" srcId="{E610C5D6-CC41-4FA9-88C7-ADCD928A8EF7}" destId="{2AB01800-B5B1-43C4-98EC-3EFE737CF9A8}" srcOrd="0" destOrd="0" presId="urn:microsoft.com/office/officeart/2008/layout/VerticalCurvedList"/>
    <dgm:cxn modelId="{2789E792-ABE7-4654-9291-BF57FA9B08A4}" type="presParOf" srcId="{E610C5D6-CC41-4FA9-88C7-ADCD928A8EF7}" destId="{9E2CEAEB-A1FB-4623-B0B3-D4885D08428E}" srcOrd="1" destOrd="0" presId="urn:microsoft.com/office/officeart/2008/layout/VerticalCurvedList"/>
    <dgm:cxn modelId="{F81EEAF7-A6C5-46CA-850E-0CE89F684870}" type="presParOf" srcId="{E610C5D6-CC41-4FA9-88C7-ADCD928A8EF7}" destId="{9D2FA0FC-A909-4826-B780-B72A2C97C123}" srcOrd="2" destOrd="0" presId="urn:microsoft.com/office/officeart/2008/layout/VerticalCurvedList"/>
    <dgm:cxn modelId="{1D578ADF-A852-4015-B1F9-93F1EEEF373C}" type="presParOf" srcId="{E610C5D6-CC41-4FA9-88C7-ADCD928A8EF7}" destId="{1E138682-3B0B-4047-8793-A65D6D4D9224}" srcOrd="3" destOrd="0" presId="urn:microsoft.com/office/officeart/2008/layout/VerticalCurvedList"/>
    <dgm:cxn modelId="{AD3DEC75-DD1F-46BE-B769-F8C093BE98FB}" type="presParOf" srcId="{0AA890DD-8ED2-4ECD-A577-17A3B2D5D80A}" destId="{31C43FF3-C041-49D3-B09A-B182FEC1E7B3}" srcOrd="1" destOrd="0" presId="urn:microsoft.com/office/officeart/2008/layout/VerticalCurvedList"/>
    <dgm:cxn modelId="{4F7D4F21-EA06-40FD-83BF-095D60BE8499}" type="presParOf" srcId="{0AA890DD-8ED2-4ECD-A577-17A3B2D5D80A}" destId="{E442FF8B-C6F3-4E6E-9803-902E2DC1A727}" srcOrd="2" destOrd="0" presId="urn:microsoft.com/office/officeart/2008/layout/VerticalCurvedList"/>
    <dgm:cxn modelId="{A8091142-C49F-48FF-857E-DAEAE5C13A67}" type="presParOf" srcId="{E442FF8B-C6F3-4E6E-9803-902E2DC1A727}" destId="{43B4F107-3C08-455B-8911-A2AEEDB01474}" srcOrd="0" destOrd="0" presId="urn:microsoft.com/office/officeart/2008/layout/VerticalCurvedList"/>
    <dgm:cxn modelId="{FD8CB0FF-995E-4B0E-90D7-416253A1F391}" type="presParOf" srcId="{0AA890DD-8ED2-4ECD-A577-17A3B2D5D80A}" destId="{BEF5CFF0-B2AC-4466-85DC-6EEB13ADB375}" srcOrd="3" destOrd="0" presId="urn:microsoft.com/office/officeart/2008/layout/VerticalCurvedList"/>
    <dgm:cxn modelId="{4BE960DF-CF27-451B-86A5-B753428F7AFD}" type="presParOf" srcId="{0AA890DD-8ED2-4ECD-A577-17A3B2D5D80A}" destId="{3D5AEFA3-8AB2-4E0A-898A-EAEC8A1A0855}" srcOrd="4" destOrd="0" presId="urn:microsoft.com/office/officeart/2008/layout/VerticalCurvedList"/>
    <dgm:cxn modelId="{B7C41CD9-0F88-43AF-A172-4FAF8C958B66}" type="presParOf" srcId="{3D5AEFA3-8AB2-4E0A-898A-EAEC8A1A0855}" destId="{174E85DA-613A-4866-BEA4-6F6512DBBD7A}" srcOrd="0" destOrd="0" presId="urn:microsoft.com/office/officeart/2008/layout/VerticalCurvedList"/>
    <dgm:cxn modelId="{708FE230-0791-462A-9854-934B3EE94C2A}" type="presParOf" srcId="{0AA890DD-8ED2-4ECD-A577-17A3B2D5D80A}" destId="{77EAF047-D0BE-4FAC-952C-4A22F5E03908}" srcOrd="5" destOrd="0" presId="urn:microsoft.com/office/officeart/2008/layout/VerticalCurvedList"/>
    <dgm:cxn modelId="{21CB3202-4009-4687-8064-294376D4637D}" type="presParOf" srcId="{0AA890DD-8ED2-4ECD-A577-17A3B2D5D80A}" destId="{D5F65B9E-DB33-470F-A377-1976AB45C736}" srcOrd="6" destOrd="0" presId="urn:microsoft.com/office/officeart/2008/layout/VerticalCurvedList"/>
    <dgm:cxn modelId="{C649DE60-B05B-45D5-B594-7FC49E7ABB78}" type="presParOf" srcId="{D5F65B9E-DB33-470F-A377-1976AB45C736}" destId="{09648E43-13DB-49A1-B1E3-C61D04219FA3}" srcOrd="0" destOrd="0" presId="urn:microsoft.com/office/officeart/2008/layout/VerticalCurvedList"/>
    <dgm:cxn modelId="{9A87A6D7-7205-42E6-AA97-1CDF21AFCDB8}" type="presParOf" srcId="{0AA890DD-8ED2-4ECD-A577-17A3B2D5D80A}" destId="{5F9AC76E-0DAA-4F0D-9A69-BC345B9AD165}" srcOrd="7" destOrd="0" presId="urn:microsoft.com/office/officeart/2008/layout/VerticalCurvedList"/>
    <dgm:cxn modelId="{C2C755B1-97AE-4B69-B68C-F5BADE1BEDD1}" type="presParOf" srcId="{0AA890DD-8ED2-4ECD-A577-17A3B2D5D80A}" destId="{8A1BBBC6-0948-4012-AD1B-C6B3FB370EB7}" srcOrd="8" destOrd="0" presId="urn:microsoft.com/office/officeart/2008/layout/VerticalCurvedList"/>
    <dgm:cxn modelId="{FEA3DAF1-AD2C-4A8F-9B1E-EE86A888BB9A}" type="presParOf" srcId="{8A1BBBC6-0948-4012-AD1B-C6B3FB370EB7}" destId="{9C5CA2AD-8589-4D2B-9262-3FA32A53EBC2}" srcOrd="0" destOrd="0" presId="urn:microsoft.com/office/officeart/2008/layout/VerticalCurvedList"/>
    <dgm:cxn modelId="{D153F425-8205-4230-8BA6-6BAC712F9C5B}" type="presParOf" srcId="{0AA890DD-8ED2-4ECD-A577-17A3B2D5D80A}" destId="{1F524EC6-65F1-4000-A21A-68C44FD3CC6D}" srcOrd="9" destOrd="0" presId="urn:microsoft.com/office/officeart/2008/layout/VerticalCurvedList"/>
    <dgm:cxn modelId="{169F1F5B-0693-4902-870A-14F9AA820771}" type="presParOf" srcId="{0AA890DD-8ED2-4ECD-A577-17A3B2D5D80A}" destId="{D67BBDD1-64F1-46E2-830D-2F52AF2C92FE}" srcOrd="10" destOrd="0" presId="urn:microsoft.com/office/officeart/2008/layout/VerticalCurvedList"/>
    <dgm:cxn modelId="{EC3D4C80-01AD-47E8-9D03-FDA92CE47D51}" type="presParOf" srcId="{D67BBDD1-64F1-46E2-830D-2F52AF2C92FE}" destId="{C4857967-B0B0-459A-892C-059EF98344E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CEAEB-A1FB-4623-B0B3-D4885D08428E}">
      <dsp:nvSpPr>
        <dsp:cNvPr id="0" name=""/>
        <dsp:cNvSpPr/>
      </dsp:nvSpPr>
      <dsp:spPr>
        <a:xfrm>
          <a:off x="-5125121" y="-785101"/>
          <a:ext cx="6103350" cy="6103350"/>
        </a:xfrm>
        <a:prstGeom prst="blockArc">
          <a:avLst>
            <a:gd name="adj1" fmla="val 18900000"/>
            <a:gd name="adj2" fmla="val 2700000"/>
            <a:gd name="adj3" fmla="val 35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C43FF3-C041-49D3-B09A-B182FEC1E7B3}">
      <dsp:nvSpPr>
        <dsp:cNvPr id="0" name=""/>
        <dsp:cNvSpPr/>
      </dsp:nvSpPr>
      <dsp:spPr>
        <a:xfrm>
          <a:off x="427890" y="283231"/>
          <a:ext cx="9453742" cy="5668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  Identify</a:t>
          </a:r>
        </a:p>
      </dsp:txBody>
      <dsp:txXfrm>
        <a:off x="427890" y="283231"/>
        <a:ext cx="9453742" cy="566824"/>
      </dsp:txXfrm>
    </dsp:sp>
    <dsp:sp modelId="{43B4F107-3C08-455B-8911-A2AEEDB01474}">
      <dsp:nvSpPr>
        <dsp:cNvPr id="0" name=""/>
        <dsp:cNvSpPr/>
      </dsp:nvSpPr>
      <dsp:spPr>
        <a:xfrm>
          <a:off x="73624" y="212377"/>
          <a:ext cx="708531" cy="70853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5CFF0-B2AC-4466-85DC-6EEB13ADB375}">
      <dsp:nvSpPr>
        <dsp:cNvPr id="0" name=""/>
        <dsp:cNvSpPr/>
      </dsp:nvSpPr>
      <dsp:spPr>
        <a:xfrm>
          <a:off x="834060" y="1133196"/>
          <a:ext cx="9047572" cy="5668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  Protect</a:t>
          </a:r>
        </a:p>
      </dsp:txBody>
      <dsp:txXfrm>
        <a:off x="834060" y="1133196"/>
        <a:ext cx="9047572" cy="566824"/>
      </dsp:txXfrm>
    </dsp:sp>
    <dsp:sp modelId="{174E85DA-613A-4866-BEA4-6F6512DBBD7A}">
      <dsp:nvSpPr>
        <dsp:cNvPr id="0" name=""/>
        <dsp:cNvSpPr/>
      </dsp:nvSpPr>
      <dsp:spPr>
        <a:xfrm>
          <a:off x="479794" y="1062343"/>
          <a:ext cx="708531" cy="70853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EAF047-D0BE-4FAC-952C-4A22F5E03908}">
      <dsp:nvSpPr>
        <dsp:cNvPr id="0" name=""/>
        <dsp:cNvSpPr/>
      </dsp:nvSpPr>
      <dsp:spPr>
        <a:xfrm>
          <a:off x="958721" y="1983161"/>
          <a:ext cx="8922910" cy="56682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  Detect</a:t>
          </a:r>
        </a:p>
      </dsp:txBody>
      <dsp:txXfrm>
        <a:off x="958721" y="1983161"/>
        <a:ext cx="8922910" cy="566824"/>
      </dsp:txXfrm>
    </dsp:sp>
    <dsp:sp modelId="{09648E43-13DB-49A1-B1E3-C61D04219FA3}">
      <dsp:nvSpPr>
        <dsp:cNvPr id="0" name=""/>
        <dsp:cNvSpPr/>
      </dsp:nvSpPr>
      <dsp:spPr>
        <a:xfrm>
          <a:off x="604456" y="1912308"/>
          <a:ext cx="708531" cy="70853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9AC76E-0DAA-4F0D-9A69-BC345B9AD165}">
      <dsp:nvSpPr>
        <dsp:cNvPr id="0" name=""/>
        <dsp:cNvSpPr/>
      </dsp:nvSpPr>
      <dsp:spPr>
        <a:xfrm>
          <a:off x="834060" y="2833126"/>
          <a:ext cx="9047572" cy="5668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  Respond</a:t>
          </a:r>
        </a:p>
      </dsp:txBody>
      <dsp:txXfrm>
        <a:off x="834060" y="2833126"/>
        <a:ext cx="9047572" cy="566824"/>
      </dsp:txXfrm>
    </dsp:sp>
    <dsp:sp modelId="{9C5CA2AD-8589-4D2B-9262-3FA32A53EBC2}">
      <dsp:nvSpPr>
        <dsp:cNvPr id="0" name=""/>
        <dsp:cNvSpPr/>
      </dsp:nvSpPr>
      <dsp:spPr>
        <a:xfrm>
          <a:off x="479794" y="2762273"/>
          <a:ext cx="708531" cy="708531"/>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524EC6-65F1-4000-A21A-68C44FD3CC6D}">
      <dsp:nvSpPr>
        <dsp:cNvPr id="0" name=""/>
        <dsp:cNvSpPr/>
      </dsp:nvSpPr>
      <dsp:spPr>
        <a:xfrm>
          <a:off x="427890" y="3683092"/>
          <a:ext cx="9453742" cy="5668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1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  Recover</a:t>
          </a:r>
        </a:p>
      </dsp:txBody>
      <dsp:txXfrm>
        <a:off x="427890" y="3683092"/>
        <a:ext cx="9453742" cy="566824"/>
      </dsp:txXfrm>
    </dsp:sp>
    <dsp:sp modelId="{C4857967-B0B0-459A-892C-059EF98344E8}">
      <dsp:nvSpPr>
        <dsp:cNvPr id="0" name=""/>
        <dsp:cNvSpPr/>
      </dsp:nvSpPr>
      <dsp:spPr>
        <a:xfrm>
          <a:off x="73624" y="3612238"/>
          <a:ext cx="708531" cy="708531"/>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4E6D3F-6C2F-7F56-91CA-81C1D98AAE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3721801-DC32-8E80-6F47-E7DE3C797E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D4E55D-E99B-4700-B239-B9B7A70157FB}" type="datetimeFigureOut">
              <a:rPr lang="en-US" smtClean="0"/>
              <a:t>4/18/2024</a:t>
            </a:fld>
            <a:endParaRPr lang="en-US" dirty="0"/>
          </a:p>
        </p:txBody>
      </p:sp>
      <p:sp>
        <p:nvSpPr>
          <p:cNvPr id="4" name="Footer Placeholder 3">
            <a:extLst>
              <a:ext uri="{FF2B5EF4-FFF2-40B4-BE49-F238E27FC236}">
                <a16:creationId xmlns:a16="http://schemas.microsoft.com/office/drawing/2014/main" id="{568125E4-CE65-B466-F180-ACC2400134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413262A-F667-E330-7D5F-B6699BFE47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1A85EE-1F68-4E2B-B4A0-C12C6D47549B}" type="slidenum">
              <a:rPr lang="en-US" smtClean="0"/>
              <a:t>‹#›</a:t>
            </a:fld>
            <a:endParaRPr lang="en-US" dirty="0"/>
          </a:p>
        </p:txBody>
      </p:sp>
    </p:spTree>
    <p:extLst>
      <p:ext uri="{BB962C8B-B14F-4D97-AF65-F5344CB8AC3E}">
        <p14:creationId xmlns:p14="http://schemas.microsoft.com/office/powerpoint/2010/main" val="1391670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94D58-3656-9247-A02A-5BD0E25ED9BE}" type="datetimeFigureOut">
              <a:rPr lang="en-US" smtClean="0"/>
              <a:t>4/18/2024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F7CCF-C0D7-034C-9B64-FD9BD12129CB}" type="slidenum">
              <a:rPr lang="en-US" smtClean="0"/>
              <a:t>‹#›</a:t>
            </a:fld>
            <a:endParaRPr lang="en-US" dirty="0"/>
          </a:p>
        </p:txBody>
      </p:sp>
    </p:spTree>
    <p:extLst>
      <p:ext uri="{BB962C8B-B14F-4D97-AF65-F5344CB8AC3E}">
        <p14:creationId xmlns:p14="http://schemas.microsoft.com/office/powerpoint/2010/main" val="272012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15:36</a:t>
            </a:r>
          </a:p>
        </p:txBody>
      </p:sp>
      <p:sp>
        <p:nvSpPr>
          <p:cNvPr id="4" name="Slide Number Placeholder 3"/>
          <p:cNvSpPr>
            <a:spLocks noGrp="1"/>
          </p:cNvSpPr>
          <p:nvPr>
            <p:ph type="sldNum" sz="quarter" idx="5"/>
          </p:nvPr>
        </p:nvSpPr>
        <p:spPr/>
        <p:txBody>
          <a:bodyPr/>
          <a:lstStyle/>
          <a:p>
            <a:fld id="{F66F7CCF-C0D7-034C-9B64-FD9BD12129CB}" type="slidenum">
              <a:rPr lang="en-US" smtClean="0"/>
              <a:t>1</a:t>
            </a:fld>
            <a:endParaRPr lang="en-US" dirty="0"/>
          </a:p>
        </p:txBody>
      </p:sp>
    </p:spTree>
    <p:extLst>
      <p:ext uri="{BB962C8B-B14F-4D97-AF65-F5344CB8AC3E}">
        <p14:creationId xmlns:p14="http://schemas.microsoft.com/office/powerpoint/2010/main" val="1647887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D3C68-D615-4B4C-AA8A-41F27AF1D3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429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York ambulance service Empress EMS – Hive Ransomware Gang attack; on network for 12 days before launching </a:t>
            </a:r>
          </a:p>
          <a:p>
            <a:r>
              <a:rPr lang="en-US" dirty="0"/>
              <a:t>Suffolk County NY – Ransomware Attack on County web-facing systems, Extortion tactics used, posting residents’ data stolen</a:t>
            </a:r>
          </a:p>
          <a:p>
            <a:r>
              <a:rPr lang="en-US" dirty="0"/>
              <a:t>LA School District – Ransomware Attack, email borne attack affected 640K students</a:t>
            </a:r>
          </a:p>
          <a:p>
            <a:r>
              <a:rPr lang="en-US" dirty="0"/>
              <a:t>Chester-Upland ISD, PA – Email server hacked which allowed impersonation emails to divert funds; all but $3M recovered</a:t>
            </a:r>
          </a:p>
          <a:p>
            <a:endParaRPr lang="en-US" dirty="0"/>
          </a:p>
        </p:txBody>
      </p:sp>
      <p:sp>
        <p:nvSpPr>
          <p:cNvPr id="4" name="Slide Number Placeholder 3"/>
          <p:cNvSpPr>
            <a:spLocks noGrp="1"/>
          </p:cNvSpPr>
          <p:nvPr>
            <p:ph type="sldNum" sz="quarter" idx="5"/>
          </p:nvPr>
        </p:nvSpPr>
        <p:spPr/>
        <p:txBody>
          <a:bodyPr/>
          <a:lstStyle/>
          <a:p>
            <a:fld id="{F66F7CCF-C0D7-034C-9B64-FD9BD12129CB}" type="slidenum">
              <a:rPr lang="en-US" smtClean="0"/>
              <a:t>9</a:t>
            </a:fld>
            <a:endParaRPr lang="en-US" dirty="0"/>
          </a:p>
        </p:txBody>
      </p:sp>
    </p:spTree>
    <p:extLst>
      <p:ext uri="{BB962C8B-B14F-4D97-AF65-F5344CB8AC3E}">
        <p14:creationId xmlns:p14="http://schemas.microsoft.com/office/powerpoint/2010/main" val="410270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1CFE6E-5073-6543-B50E-4A84433A6E51}"/>
              </a:ext>
            </a:extLst>
          </p:cNvPr>
          <p:cNvSpPr>
            <a:spLocks noGrp="1"/>
          </p:cNvSpPr>
          <p:nvPr>
            <p:ph idx="1"/>
          </p:nvPr>
        </p:nvSpPr>
        <p:spPr>
          <a:xfrm>
            <a:off x="480561" y="964272"/>
            <a:ext cx="11379556" cy="4882119"/>
          </a:xfrm>
        </p:spPr>
        <p:txBody>
          <a:bodyPr/>
          <a:lstStyle>
            <a:lvl1pPr>
              <a:defRPr b="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2925460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no_Base">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5696BCD6-C6D4-3E37-4728-33604514352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EADB6990-DA00-1855-5DFD-E4974A3E33BD}"/>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BA899CBD-E1EF-7BEA-E3B0-1B60EE131A53}"/>
              </a:ext>
            </a:extLst>
          </p:cNvPr>
          <p:cNvSpPr>
            <a:spLocks noGrp="1"/>
          </p:cNvSpPr>
          <p:nvPr>
            <p:ph idx="1"/>
          </p:nvPr>
        </p:nvSpPr>
        <p:spPr>
          <a:xfrm>
            <a:off x="480562" y="988237"/>
            <a:ext cx="11379556"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73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Whit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086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Blue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Blue: Click to edit title style</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92EB026-FAAE-E355-D2F1-54951DD45474}"/>
              </a:ext>
            </a:extLst>
          </p:cNvPr>
          <p:cNvGrpSpPr/>
          <p:nvPr userDrawn="1"/>
        </p:nvGrpSpPr>
        <p:grpSpPr>
          <a:xfrm>
            <a:off x="-18417" y="5395612"/>
            <a:ext cx="12228833" cy="1511769"/>
            <a:chOff x="-18417" y="5395612"/>
            <a:chExt cx="12228833" cy="1511769"/>
          </a:xfrm>
        </p:grpSpPr>
        <p:sp>
          <p:nvSpPr>
            <p:cNvPr id="9" name="Freeform: Shape 20">
              <a:extLst>
                <a:ext uri="{FF2B5EF4-FFF2-40B4-BE49-F238E27FC236}">
                  <a16:creationId xmlns:a16="http://schemas.microsoft.com/office/drawing/2014/main" id="{AB8DC2CB-2E24-C203-EEA3-76F4DCD34457}"/>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11" name="Freeform: Shape 21">
              <a:extLst>
                <a:ext uri="{FF2B5EF4-FFF2-40B4-BE49-F238E27FC236}">
                  <a16:creationId xmlns:a16="http://schemas.microsoft.com/office/drawing/2014/main" id="{8D4F4FBF-C05C-149B-17CE-41FDB76C5480}"/>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13" name="Freeform: Shape 22">
              <a:extLst>
                <a:ext uri="{FF2B5EF4-FFF2-40B4-BE49-F238E27FC236}">
                  <a16:creationId xmlns:a16="http://schemas.microsoft.com/office/drawing/2014/main" id="{92936838-6A2F-36BC-2252-ABA5550DB09B}"/>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18" name="TextBox 17">
            <a:extLst>
              <a:ext uri="{FF2B5EF4-FFF2-40B4-BE49-F238E27FC236}">
                <a16:creationId xmlns:a16="http://schemas.microsoft.com/office/drawing/2014/main" id="{18225C0F-BD78-5D59-020F-49C9CBC6BAC1}"/>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9" name="Picture 18" descr="Logo&#10;&#10;Description automatically generated with medium confidence">
            <a:extLst>
              <a:ext uri="{FF2B5EF4-FFF2-40B4-BE49-F238E27FC236}">
                <a16:creationId xmlns:a16="http://schemas.microsoft.com/office/drawing/2014/main" id="{0844F144-07EA-8EF9-9AD7-803F1F20231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562543962"/>
      </p:ext>
    </p:extLst>
  </p:cSld>
  <p:clrMapOvr>
    <a:masterClrMapping/>
  </p:clrMapOvr>
  <p:extLst>
    <p:ext uri="{DCECCB84-F9BA-43D5-87BE-67443E8EF086}">
      <p15:sldGuideLst xmlns:p15="http://schemas.microsoft.com/office/powerpoint/2012/main">
        <p15:guide id="1" orient="horz" pos="84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Red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Red base: Click to edit title style</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01548A8F-83E5-D6F2-1905-A91CF407617D}"/>
              </a:ext>
            </a:extLst>
          </p:cNvPr>
          <p:cNvGrpSpPr/>
          <p:nvPr userDrawn="1"/>
        </p:nvGrpSpPr>
        <p:grpSpPr>
          <a:xfrm>
            <a:off x="-9144" y="5384555"/>
            <a:ext cx="12214774" cy="1521572"/>
            <a:chOff x="-23204" y="5360701"/>
            <a:chExt cx="12228833" cy="1511770"/>
          </a:xfrm>
        </p:grpSpPr>
        <p:sp>
          <p:nvSpPr>
            <p:cNvPr id="15" name="Freeform: Shape 19">
              <a:extLst>
                <a:ext uri="{FF2B5EF4-FFF2-40B4-BE49-F238E27FC236}">
                  <a16:creationId xmlns:a16="http://schemas.microsoft.com/office/drawing/2014/main" id="{5D7C8CD2-8B1A-334D-D992-BB106F37BE27}"/>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16" name="Freeform: Shape 20">
              <a:extLst>
                <a:ext uri="{FF2B5EF4-FFF2-40B4-BE49-F238E27FC236}">
                  <a16:creationId xmlns:a16="http://schemas.microsoft.com/office/drawing/2014/main" id="{1D16535A-3D56-8282-3670-BE9264751D61}"/>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17" name="Freeform: Shape 21">
              <a:extLst>
                <a:ext uri="{FF2B5EF4-FFF2-40B4-BE49-F238E27FC236}">
                  <a16:creationId xmlns:a16="http://schemas.microsoft.com/office/drawing/2014/main" id="{5AE86C46-C0B2-7B43-B87B-9E1B03B0D534}"/>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0" name="TextBox 19">
            <a:extLst>
              <a:ext uri="{FF2B5EF4-FFF2-40B4-BE49-F238E27FC236}">
                <a16:creationId xmlns:a16="http://schemas.microsoft.com/office/drawing/2014/main" id="{AFDDEA0D-EF32-B91E-13DC-CDBF586E42ED}"/>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1" name="Picture 20" descr="Logo&#10;&#10;Description automatically generated with medium confidence">
            <a:extLst>
              <a:ext uri="{FF2B5EF4-FFF2-40B4-BE49-F238E27FC236}">
                <a16:creationId xmlns:a16="http://schemas.microsoft.com/office/drawing/2014/main" id="{B8BFE833-96BA-123E-BAB6-DB8AC6BC856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92403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AF4099-7BF2-B098-3008-D69A66A6E43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tx1"/>
                </a:solidFill>
              </a:defRPr>
            </a:lvl1pPr>
          </a:lstStyle>
          <a:p>
            <a:r>
              <a:rPr lang="en-US"/>
              <a:t>One Column Yellow: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966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R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8C82C3-7FB8-F802-8F14-4A85DF6B307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bg1"/>
                </a:solidFill>
              </a:defRPr>
            </a:lvl1pPr>
          </a:lstStyle>
          <a:p>
            <a:r>
              <a:rPr lang="en-US"/>
              <a:t>One Column Red: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89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Grey">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17C1821-E8EB-959C-8074-C8D8368233B5}"/>
              </a:ext>
            </a:extLst>
          </p:cNvPr>
          <p:cNvPicPr>
            <a:picLocks noChangeAspect="1"/>
          </p:cNvPicPr>
          <p:nvPr userDrawn="1"/>
        </p:nvPicPr>
        <p:blipFill>
          <a:blip r:embed="rId2" cstate="email">
            <a:alphaModFix amt="50000"/>
            <a:extLst>
              <a:ext uri="{28A0092B-C50C-407E-A947-70E740481C1C}">
                <a14:useLocalDpi xmlns:a14="http://schemas.microsoft.com/office/drawing/2010/main" val="0"/>
              </a:ext>
            </a:extLst>
          </a:blip>
          <a:stretch>
            <a:fillRect/>
          </a:stretch>
        </p:blipFill>
        <p:spPr>
          <a:xfrm>
            <a:off x="0" y="0"/>
            <a:ext cx="12192000" cy="688111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Grey: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4600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Whit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806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lue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492EB026-FAAE-E355-D2F1-54951DD45474}"/>
              </a:ext>
            </a:extLst>
          </p:cNvPr>
          <p:cNvGrpSpPr/>
          <p:nvPr userDrawn="1"/>
        </p:nvGrpSpPr>
        <p:grpSpPr>
          <a:xfrm>
            <a:off x="-18417" y="5395612"/>
            <a:ext cx="12228833" cy="1511769"/>
            <a:chOff x="-18417" y="5395612"/>
            <a:chExt cx="12228833" cy="1511769"/>
          </a:xfrm>
        </p:grpSpPr>
        <p:sp>
          <p:nvSpPr>
            <p:cNvPr id="9" name="Freeform: Shape 20">
              <a:extLst>
                <a:ext uri="{FF2B5EF4-FFF2-40B4-BE49-F238E27FC236}">
                  <a16:creationId xmlns:a16="http://schemas.microsoft.com/office/drawing/2014/main" id="{AB8DC2CB-2E24-C203-EEA3-76F4DCD34457}"/>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11" name="Freeform: Shape 21">
              <a:extLst>
                <a:ext uri="{FF2B5EF4-FFF2-40B4-BE49-F238E27FC236}">
                  <a16:creationId xmlns:a16="http://schemas.microsoft.com/office/drawing/2014/main" id="{8D4F4FBF-C05C-149B-17CE-41FDB76C5480}"/>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13" name="Freeform: Shape 22">
              <a:extLst>
                <a:ext uri="{FF2B5EF4-FFF2-40B4-BE49-F238E27FC236}">
                  <a16:creationId xmlns:a16="http://schemas.microsoft.com/office/drawing/2014/main" id="{92936838-6A2F-36BC-2252-ABA5550DB09B}"/>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16" name="Title 1">
            <a:extLst>
              <a:ext uri="{FF2B5EF4-FFF2-40B4-BE49-F238E27FC236}">
                <a16:creationId xmlns:a16="http://schemas.microsoft.com/office/drawing/2014/main" id="{278B5F1B-A7BE-9B97-4A92-D97730B3CF4D}"/>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Click to edit title style</a:t>
            </a:r>
          </a:p>
        </p:txBody>
      </p:sp>
      <p:sp>
        <p:nvSpPr>
          <p:cNvPr id="17" name="Text Placeholder 6">
            <a:extLst>
              <a:ext uri="{FF2B5EF4-FFF2-40B4-BE49-F238E27FC236}">
                <a16:creationId xmlns:a16="http://schemas.microsoft.com/office/drawing/2014/main" id="{80A816D1-3BB1-F8F0-C92D-9C9E03F2C12A}"/>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EFAE486-FE72-055F-5447-516F0EED0897}"/>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49C5A8C5-5874-CD21-34AE-A0A28E6DBD3B}"/>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0" name="Picture 19" descr="Logo&#10;&#10;Description automatically generated with medium confidence">
            <a:extLst>
              <a:ext uri="{FF2B5EF4-FFF2-40B4-BE49-F238E27FC236}">
                <a16:creationId xmlns:a16="http://schemas.microsoft.com/office/drawing/2014/main" id="{1B8F1754-2AB4-FB06-7874-49E9C9B0E59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06355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Network">
    <p:bg>
      <p:bgPr>
        <a:solidFill>
          <a:schemeClr val="accent1"/>
        </a:solidFill>
        <a:effectLst/>
      </p:bgPr>
    </p:bg>
    <p:spTree>
      <p:nvGrpSpPr>
        <p:cNvPr id="1" name=""/>
        <p:cNvGrpSpPr/>
        <p:nvPr/>
      </p:nvGrpSpPr>
      <p:grpSpPr>
        <a:xfrm>
          <a:off x="0" y="0"/>
          <a:ext cx="0" cy="0"/>
          <a:chOff x="0" y="0"/>
          <a:chExt cx="0" cy="0"/>
        </a:xfrm>
      </p:grpSpPr>
      <p:pic>
        <p:nvPicPr>
          <p:cNvPr id="11" name="Picture 10" descr="A picture containing outdoor, light, night, green&#10;&#10;Description automatically generated">
            <a:extLst>
              <a:ext uri="{FF2B5EF4-FFF2-40B4-BE49-F238E27FC236}">
                <a16:creationId xmlns:a16="http://schemas.microsoft.com/office/drawing/2014/main" id="{0C77D8D1-30A5-8048-9DA7-6BE76613ADD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2" y="0"/>
            <a:ext cx="12192000" cy="6093064"/>
          </a:xfrm>
          <a:prstGeom prst="rect">
            <a:avLst/>
          </a:prstGeom>
        </p:spPr>
      </p:pic>
      <p:pic>
        <p:nvPicPr>
          <p:cNvPr id="18" name="Picture 17">
            <a:extLst>
              <a:ext uri="{FF2B5EF4-FFF2-40B4-BE49-F238E27FC236}">
                <a16:creationId xmlns:a16="http://schemas.microsoft.com/office/drawing/2014/main" id="{4443494A-7048-964F-90DB-D42689C5DE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49" y="-2700920"/>
            <a:ext cx="6054811" cy="11443350"/>
          </a:xfrm>
          <a:prstGeom prst="rect">
            <a:avLst/>
          </a:prstGeom>
        </p:spPr>
      </p:pic>
      <p:pic>
        <p:nvPicPr>
          <p:cNvPr id="17" name="Picture 16" descr="Shape&#10;&#10;Description automatically generated">
            <a:extLst>
              <a:ext uri="{FF2B5EF4-FFF2-40B4-BE49-F238E27FC236}">
                <a16:creationId xmlns:a16="http://schemas.microsoft.com/office/drawing/2014/main" id="{81A3A7F1-77E5-40C2-A313-FA21E2411387}"/>
              </a:ext>
            </a:extLst>
          </p:cNvPr>
          <p:cNvPicPr>
            <a:picLocks noChangeAspect="1"/>
          </p:cNvPicPr>
          <p:nvPr userDrawn="1"/>
        </p:nvPicPr>
        <p:blipFill rotWithShape="1">
          <a:blip r:embed="rId4" cstate="email">
            <a:alphaModFix amt="11000"/>
            <a:extLst>
              <a:ext uri="{BEBA8EAE-BF5A-486C-A8C5-ECC9F3942E4B}">
                <a14:imgProps xmlns:a14="http://schemas.microsoft.com/office/drawing/2010/main">
                  <a14:imgLayer r:embed="rId5">
                    <a14:imgEffect>
                      <a14:brightnessContrast bright="39000"/>
                    </a14:imgEffect>
                  </a14:imgLayer>
                </a14:imgProps>
              </a:ext>
              <a:ext uri="{28A0092B-C50C-407E-A947-70E740481C1C}">
                <a14:useLocalDpi xmlns:a14="http://schemas.microsoft.com/office/drawing/2010/main" val="0"/>
              </a:ext>
            </a:extLst>
          </a:blip>
          <a:srcRect/>
          <a:stretch/>
        </p:blipFill>
        <p:spPr>
          <a:xfrm rot="10800000">
            <a:off x="0" y="-13301"/>
            <a:ext cx="12192021" cy="7056507"/>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p:nvPr>
        </p:nvSpPr>
        <p:spPr>
          <a:xfrm>
            <a:off x="609564" y="2444189"/>
            <a:ext cx="11250554" cy="1619680"/>
          </a:xfrm>
        </p:spPr>
        <p:txBody>
          <a:bodyPr anchor="b">
            <a:no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p:nvPr>
        </p:nvSpPr>
        <p:spPr>
          <a:xfrm>
            <a:off x="609564" y="4096789"/>
            <a:ext cx="11250554" cy="554306"/>
          </a:xfrm>
        </p:spPr>
        <p:txBody>
          <a:bodyPr>
            <a:no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noAutofit/>
          </a:bodyPr>
          <a:lstStyle>
            <a:lvl1pPr marL="0" indent="0">
              <a:buNone/>
              <a:defRPr sz="2000">
                <a:solidFill>
                  <a:schemeClr val="bg1"/>
                </a:solidFill>
              </a:defRPr>
            </a:lvl1pPr>
          </a:lstStyle>
          <a:p>
            <a:pPr lvl="0"/>
            <a:r>
              <a:rPr lang="en-US"/>
              <a:t>Date</a:t>
            </a:r>
          </a:p>
        </p:txBody>
      </p:sp>
      <p:pic>
        <p:nvPicPr>
          <p:cNvPr id="14" name="Picture 13" descr="A picture containing graphical user interface&#10;&#10;Description automatically generated">
            <a:extLst>
              <a:ext uri="{FF2B5EF4-FFF2-40B4-BE49-F238E27FC236}">
                <a16:creationId xmlns:a16="http://schemas.microsoft.com/office/drawing/2014/main" id="{271CE809-2B94-BA46-9296-5D4D68DA7A0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6" name="TextBox 15">
            <a:extLst>
              <a:ext uri="{FF2B5EF4-FFF2-40B4-BE49-F238E27FC236}">
                <a16:creationId xmlns:a16="http://schemas.microsoft.com/office/drawing/2014/main" id="{D98F65A9-5C4F-0646-8CDD-026D73BDB525}"/>
              </a:ext>
            </a:extLst>
          </p:cNvPr>
          <p:cNvSpPr txBox="1"/>
          <p:nvPr userDrawn="1"/>
        </p:nvSpPr>
        <p:spPr>
          <a:xfrm>
            <a:off x="604570" y="6224118"/>
            <a:ext cx="3555690" cy="374810"/>
          </a:xfrm>
          <a:prstGeom prst="rect">
            <a:avLst/>
          </a:prstGeom>
          <a:noFill/>
        </p:spPr>
        <p:txBody>
          <a:bodyPr wrap="square" rtlCol="0">
            <a:no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2" name="Picture 11" descr="A picture containing text&#10;&#10;Description automatically generated">
            <a:extLst>
              <a:ext uri="{FF2B5EF4-FFF2-40B4-BE49-F238E27FC236}">
                <a16:creationId xmlns:a16="http://schemas.microsoft.com/office/drawing/2014/main" id="{0C520487-EE1A-E28E-D4BB-961801CC9A2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2202873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Red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278B5F1B-A7BE-9B97-4A92-D97730B3CF4D}"/>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Click to edit title style</a:t>
            </a:r>
          </a:p>
        </p:txBody>
      </p:sp>
      <p:sp>
        <p:nvSpPr>
          <p:cNvPr id="17" name="Text Placeholder 6">
            <a:extLst>
              <a:ext uri="{FF2B5EF4-FFF2-40B4-BE49-F238E27FC236}">
                <a16:creationId xmlns:a16="http://schemas.microsoft.com/office/drawing/2014/main" id="{80A816D1-3BB1-F8F0-C92D-9C9E03F2C12A}"/>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EFAE486-FE72-055F-5447-516F0EED0897}"/>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0F36F819-1945-6C80-D0D7-FA27115AE7C4}"/>
              </a:ext>
            </a:extLst>
          </p:cNvPr>
          <p:cNvGrpSpPr/>
          <p:nvPr userDrawn="1"/>
        </p:nvGrpSpPr>
        <p:grpSpPr>
          <a:xfrm>
            <a:off x="-9144" y="5384555"/>
            <a:ext cx="12214774" cy="1521572"/>
            <a:chOff x="-23204" y="5360701"/>
            <a:chExt cx="12228833" cy="1511770"/>
          </a:xfrm>
        </p:grpSpPr>
        <p:sp>
          <p:nvSpPr>
            <p:cNvPr id="15" name="Freeform: Shape 19">
              <a:extLst>
                <a:ext uri="{FF2B5EF4-FFF2-40B4-BE49-F238E27FC236}">
                  <a16:creationId xmlns:a16="http://schemas.microsoft.com/office/drawing/2014/main" id="{EDA7AD78-E6D8-1F6E-DB72-BE8073CD568D}"/>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CBEDAB5A-E047-96EE-1B63-D0992D663EE3}"/>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9D735FD9-B5DD-35F4-CB79-1898D6FC157D}"/>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5472070A-F16B-8911-8D35-37DC9EAEAA28}"/>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4" name="Picture 23" descr="Logo&#10;&#10;Description automatically generated with medium confidence">
            <a:extLst>
              <a:ext uri="{FF2B5EF4-FFF2-40B4-BE49-F238E27FC236}">
                <a16:creationId xmlns:a16="http://schemas.microsoft.com/office/drawing/2014/main" id="{B73F88A3-E80B-747D-B5A8-9CEA2216504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3341622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Yellow">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8B94FB-1454-40AC-F5A4-829841AA4009}"/>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tx1"/>
                </a:solidFill>
              </a:defRPr>
            </a:lvl1pPr>
          </a:lstStyle>
          <a:p>
            <a:r>
              <a:rPr lang="en-US"/>
              <a:t>Two Column Yellow: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294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Re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4465D5-195C-A239-4FF5-09967F093DE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bg1"/>
                </a:solidFill>
              </a:defRPr>
            </a:lvl1pPr>
          </a:lstStyle>
          <a:p>
            <a:r>
              <a:rPr lang="en-US"/>
              <a:t>Two Column Red: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solidFill>
                  <a:schemeClr val="bg1"/>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035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E966FDBA-740E-9731-7BBB-D05E1E0EFF9F}"/>
              </a:ext>
            </a:extLst>
          </p:cNvPr>
          <p:cNvPicPr>
            <a:picLocks noChangeAspect="1"/>
          </p:cNvPicPr>
          <p:nvPr userDrawn="1"/>
        </p:nvPicPr>
        <p:blipFill>
          <a:blip r:embed="rId2" cstate="email">
            <a:alphaModFix amt="50000"/>
            <a:extLst>
              <a:ext uri="{28A0092B-C50C-407E-A947-70E740481C1C}">
                <a14:useLocalDpi xmlns:a14="http://schemas.microsoft.com/office/drawing/2010/main" val="0"/>
              </a:ext>
            </a:extLst>
          </a:blip>
          <a:stretch>
            <a:fillRect/>
          </a:stretch>
        </p:blipFill>
        <p:spPr>
          <a:xfrm>
            <a:off x="0" y="0"/>
            <a:ext cx="12192000" cy="688111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Grey: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747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1CFE6E-5073-6543-B50E-4A84433A6E51}"/>
              </a:ext>
            </a:extLst>
          </p:cNvPr>
          <p:cNvSpPr>
            <a:spLocks noGrp="1"/>
          </p:cNvSpPr>
          <p:nvPr>
            <p:ph idx="1"/>
          </p:nvPr>
        </p:nvSpPr>
        <p:spPr>
          <a:xfrm>
            <a:off x="480562" y="988237"/>
            <a:ext cx="7379645"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Picture Placeholder 6">
            <a:extLst>
              <a:ext uri="{FF2B5EF4-FFF2-40B4-BE49-F238E27FC236}">
                <a16:creationId xmlns:a16="http://schemas.microsoft.com/office/drawing/2014/main" id="{CDD9F3FC-2FFD-0D4F-BBC5-B15FD082A108}"/>
              </a:ext>
            </a:extLst>
          </p:cNvPr>
          <p:cNvSpPr>
            <a:spLocks noGrp="1"/>
          </p:cNvSpPr>
          <p:nvPr>
            <p:ph type="pic" sz="quarter" idx="10"/>
          </p:nvPr>
        </p:nvSpPr>
        <p:spPr>
          <a:xfrm>
            <a:off x="7981950" y="989013"/>
            <a:ext cx="4210050" cy="4176712"/>
          </a:xfrm>
        </p:spPr>
        <p:txBody>
          <a:bodyPr/>
          <a:lstStyle/>
          <a:p>
            <a:endParaRPr lang="en-US" dirty="0"/>
          </a:p>
        </p:txBody>
      </p:sp>
    </p:spTree>
    <p:extLst>
      <p:ext uri="{BB962C8B-B14F-4D97-AF65-F5344CB8AC3E}">
        <p14:creationId xmlns:p14="http://schemas.microsoft.com/office/powerpoint/2010/main" val="3866950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_Picture_blee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icture Placeholder 3">
            <a:extLst>
              <a:ext uri="{FF2B5EF4-FFF2-40B4-BE49-F238E27FC236}">
                <a16:creationId xmlns:a16="http://schemas.microsoft.com/office/drawing/2014/main" id="{0FD07074-3178-9F24-28DC-829299CE7804}"/>
              </a:ext>
            </a:extLst>
          </p:cNvPr>
          <p:cNvSpPr>
            <a:spLocks noGrp="1"/>
          </p:cNvSpPr>
          <p:nvPr>
            <p:ph type="pic" sz="quarter" idx="10"/>
          </p:nvPr>
        </p:nvSpPr>
        <p:spPr>
          <a:xfrm>
            <a:off x="6753762" y="23110"/>
            <a:ext cx="5438238" cy="5238320"/>
          </a:xfrm>
        </p:spPr>
        <p:txBody>
          <a:bodyPr/>
          <a:lstStyle/>
          <a:p>
            <a:endParaRPr lang="en-US" dirty="0"/>
          </a:p>
        </p:txBody>
      </p:sp>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2" y="365126"/>
            <a:ext cx="6091354" cy="497178"/>
          </a:xfrm>
        </p:spPr>
        <p:txBody>
          <a:bodyPr>
            <a:noAutofit/>
          </a:bodyPr>
          <a:lstStyle>
            <a:lvl1pPr>
              <a:defRPr sz="3200">
                <a:solidFill>
                  <a:schemeClr val="accent3"/>
                </a:solidFill>
              </a:defRPr>
            </a:lvl1pPr>
          </a:lstStyle>
          <a:p>
            <a:r>
              <a:rPr lang="en-US"/>
              <a:t>Click to edit Master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5" name="Content Placeholder 2">
            <a:extLst>
              <a:ext uri="{FF2B5EF4-FFF2-40B4-BE49-F238E27FC236}">
                <a16:creationId xmlns:a16="http://schemas.microsoft.com/office/drawing/2014/main" id="{A68CFEF4-F486-E206-BF9C-8FFEE83085B2}"/>
              </a:ext>
            </a:extLst>
          </p:cNvPr>
          <p:cNvSpPr>
            <a:spLocks noGrp="1"/>
          </p:cNvSpPr>
          <p:nvPr>
            <p:ph idx="1"/>
          </p:nvPr>
        </p:nvSpPr>
        <p:spPr>
          <a:xfrm>
            <a:off x="480563" y="1175393"/>
            <a:ext cx="6091354"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347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BarChart_Picture_bleed">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3435985-8E8F-949B-EA62-9825694FDBD1}"/>
              </a:ext>
            </a:extLst>
          </p:cNvPr>
          <p:cNvSpPr>
            <a:spLocks noGrp="1"/>
          </p:cNvSpPr>
          <p:nvPr>
            <p:ph type="pic" sz="quarter" idx="11"/>
          </p:nvPr>
        </p:nvSpPr>
        <p:spPr>
          <a:xfrm>
            <a:off x="6753762" y="0"/>
            <a:ext cx="5438238" cy="5238320"/>
          </a:xfrm>
        </p:spPr>
        <p:txBody>
          <a:bodyPr/>
          <a:lstStyle/>
          <a:p>
            <a:endParaRPr lang="en-US" dirty="0"/>
          </a:p>
        </p:txBody>
      </p:sp>
      <p:pic>
        <p:nvPicPr>
          <p:cNvPr id="21" name="Picture 20" descr="Shape&#10;&#10;Description automatically generated">
            <a:extLst>
              <a:ext uri="{FF2B5EF4-FFF2-40B4-BE49-F238E27FC236}">
                <a16:creationId xmlns:a16="http://schemas.microsoft.com/office/drawing/2014/main" id="{14C58764-F1D5-D879-5A28-732535DB44F5}"/>
              </a:ext>
            </a:extLst>
          </p:cNvPr>
          <p:cNvPicPr>
            <a:picLocks noChangeAspect="1"/>
          </p:cNvPicPr>
          <p:nvPr userDrawn="1"/>
        </p:nvPicPr>
        <p:blipFill>
          <a:blip r:embed="rId2" cstate="email">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F47A1009-C41B-F66E-9A32-AEEED08C13D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56041" b="31911"/>
          <a:stretch/>
        </p:blipFill>
        <p:spPr>
          <a:xfrm>
            <a:off x="6606346" y="1417386"/>
            <a:ext cx="5359453" cy="4669536"/>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2" y="365126"/>
            <a:ext cx="6091354" cy="497178"/>
          </a:xfrm>
        </p:spPr>
        <p:txBody>
          <a:bodyPr>
            <a:noAutofit/>
          </a:bodyPr>
          <a:lstStyle>
            <a:lvl1pPr>
              <a:defRPr sz="3200">
                <a:solidFill>
                  <a:schemeClr val="accent3"/>
                </a:solidFill>
              </a:defRPr>
            </a:lvl1pPr>
          </a:lstStyle>
          <a:p>
            <a:r>
              <a:rPr lang="en-US"/>
              <a:t>Click to edit Master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2" name="Chart Placeholder 3">
            <a:extLst>
              <a:ext uri="{FF2B5EF4-FFF2-40B4-BE49-F238E27FC236}">
                <a16:creationId xmlns:a16="http://schemas.microsoft.com/office/drawing/2014/main" id="{91C2D70F-4D65-C2EB-DFD5-07D56D4A7EA5}"/>
              </a:ext>
            </a:extLst>
          </p:cNvPr>
          <p:cNvSpPr>
            <a:spLocks noGrp="1"/>
          </p:cNvSpPr>
          <p:nvPr>
            <p:ph type="chart" sz="quarter" idx="10"/>
          </p:nvPr>
        </p:nvSpPr>
        <p:spPr>
          <a:xfrm>
            <a:off x="480562" y="1175392"/>
            <a:ext cx="6091688" cy="4588799"/>
          </a:xfrm>
        </p:spPr>
        <p:txBody>
          <a:bodyPr/>
          <a:lstStyle/>
          <a:p>
            <a:endParaRPr lang="en-US" dirty="0"/>
          </a:p>
        </p:txBody>
      </p:sp>
    </p:spTree>
    <p:extLst>
      <p:ext uri="{BB962C8B-B14F-4D97-AF65-F5344CB8AC3E}">
        <p14:creationId xmlns:p14="http://schemas.microsoft.com/office/powerpoint/2010/main" val="813582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Shape&#10;&#10;Description automatically generated">
            <a:extLst>
              <a:ext uri="{FF2B5EF4-FFF2-40B4-BE49-F238E27FC236}">
                <a16:creationId xmlns:a16="http://schemas.microsoft.com/office/drawing/2014/main" id="{C005D4C2-5068-18AC-6055-B825486AFC86}"/>
              </a:ext>
            </a:extLst>
          </p:cNvPr>
          <p:cNvPicPr>
            <a:picLocks noChangeAspect="1"/>
          </p:cNvPicPr>
          <p:nvPr userDrawn="1"/>
        </p:nvPicPr>
        <p:blipFill>
          <a:blip r:embed="rId3" cstate="email">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2" y="365126"/>
            <a:ext cx="6091354" cy="497178"/>
          </a:xfrm>
        </p:spPr>
        <p:txBody>
          <a:bodyPr>
            <a:noAutofit/>
          </a:bodyPr>
          <a:lstStyle>
            <a:lvl1pPr>
              <a:defRPr sz="3200">
                <a:solidFill>
                  <a:schemeClr val="accent3"/>
                </a:solidFill>
              </a:defRPr>
            </a:lvl1pPr>
          </a:lstStyle>
          <a:p>
            <a:r>
              <a:rPr lang="en-US"/>
              <a:t>Table Example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4" name="Table Placeholder 3">
            <a:extLst>
              <a:ext uri="{FF2B5EF4-FFF2-40B4-BE49-F238E27FC236}">
                <a16:creationId xmlns:a16="http://schemas.microsoft.com/office/drawing/2014/main" id="{CFE3E8C3-DCF1-2BCC-D5F7-EE4C176E4D2F}"/>
              </a:ext>
            </a:extLst>
          </p:cNvPr>
          <p:cNvSpPr>
            <a:spLocks noGrp="1"/>
          </p:cNvSpPr>
          <p:nvPr>
            <p:ph type="tbl" sz="quarter" idx="10"/>
          </p:nvPr>
        </p:nvSpPr>
        <p:spPr>
          <a:xfrm>
            <a:off x="480562" y="1122723"/>
            <a:ext cx="11209337" cy="4340528"/>
          </a:xfrm>
          <a:ln>
            <a:solidFill>
              <a:schemeClr val="bg1"/>
            </a:solidFill>
          </a:ln>
        </p:spPr>
        <p:txBody>
          <a:bodyPr/>
          <a:lstStyle/>
          <a:p>
            <a:endParaRPr lang="en-US" dirty="0"/>
          </a:p>
        </p:txBody>
      </p:sp>
    </p:spTree>
    <p:extLst>
      <p:ext uri="{BB962C8B-B14F-4D97-AF65-F5344CB8AC3E}">
        <p14:creationId xmlns:p14="http://schemas.microsoft.com/office/powerpoint/2010/main" val="3242919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PieChar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Shape&#10;&#10;Description automatically generated">
            <a:extLst>
              <a:ext uri="{FF2B5EF4-FFF2-40B4-BE49-F238E27FC236}">
                <a16:creationId xmlns:a16="http://schemas.microsoft.com/office/drawing/2014/main" id="{C005D4C2-5068-18AC-6055-B825486AFC86}"/>
              </a:ext>
            </a:extLst>
          </p:cNvPr>
          <p:cNvPicPr>
            <a:picLocks noChangeAspect="1"/>
          </p:cNvPicPr>
          <p:nvPr userDrawn="1"/>
        </p:nvPicPr>
        <p:blipFill>
          <a:blip r:embed="rId3" cstate="email">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2" y="365126"/>
            <a:ext cx="6091354" cy="497178"/>
          </a:xfrm>
        </p:spPr>
        <p:txBody>
          <a:bodyPr>
            <a:noAutofit/>
          </a:bodyPr>
          <a:lstStyle>
            <a:lvl1pPr>
              <a:defRPr sz="3200">
                <a:solidFill>
                  <a:schemeClr val="accent3"/>
                </a:solidFill>
              </a:defRPr>
            </a:lvl1pPr>
          </a:lstStyle>
          <a:p>
            <a:r>
              <a:rPr lang="en-US"/>
              <a:t>Chart Example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Chart Placeholder 4">
            <a:extLst>
              <a:ext uri="{FF2B5EF4-FFF2-40B4-BE49-F238E27FC236}">
                <a16:creationId xmlns:a16="http://schemas.microsoft.com/office/drawing/2014/main" id="{665EBBF6-1CF7-6A37-CA3C-8441A420E855}"/>
              </a:ext>
            </a:extLst>
          </p:cNvPr>
          <p:cNvSpPr>
            <a:spLocks noGrp="1"/>
          </p:cNvSpPr>
          <p:nvPr>
            <p:ph type="chart" sz="quarter" idx="10"/>
          </p:nvPr>
        </p:nvSpPr>
        <p:spPr>
          <a:xfrm>
            <a:off x="480563" y="1123488"/>
            <a:ext cx="5978110" cy="4548107"/>
          </a:xfrm>
        </p:spPr>
        <p:txBody>
          <a:bodyPr/>
          <a:lstStyle/>
          <a:p>
            <a:endParaRPr lang="en-US" dirty="0"/>
          </a:p>
        </p:txBody>
      </p:sp>
      <p:sp>
        <p:nvSpPr>
          <p:cNvPr id="7" name="Chart Placeholder 6">
            <a:extLst>
              <a:ext uri="{FF2B5EF4-FFF2-40B4-BE49-F238E27FC236}">
                <a16:creationId xmlns:a16="http://schemas.microsoft.com/office/drawing/2014/main" id="{6A5409C5-3DEF-B8A1-4470-BA3F05673576}"/>
              </a:ext>
            </a:extLst>
          </p:cNvPr>
          <p:cNvSpPr>
            <a:spLocks noGrp="1"/>
          </p:cNvSpPr>
          <p:nvPr>
            <p:ph type="chart" sz="quarter" idx="11"/>
          </p:nvPr>
        </p:nvSpPr>
        <p:spPr>
          <a:xfrm>
            <a:off x="6628475" y="1106789"/>
            <a:ext cx="5289550" cy="4548188"/>
          </a:xfrm>
        </p:spPr>
        <p:txBody>
          <a:bodyPr/>
          <a:lstStyle/>
          <a:p>
            <a:endParaRPr lang="en-US" dirty="0"/>
          </a:p>
        </p:txBody>
      </p:sp>
    </p:spTree>
    <p:extLst>
      <p:ext uri="{BB962C8B-B14F-4D97-AF65-F5344CB8AC3E}">
        <p14:creationId xmlns:p14="http://schemas.microsoft.com/office/powerpoint/2010/main" val="3484728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0AF4444-3BB6-4074-B01D-C668F03631FC}"/>
              </a:ext>
            </a:extLst>
          </p:cNvPr>
          <p:cNvPicPr>
            <a:picLocks noChangeAspect="1"/>
          </p:cNvPicPr>
          <p:nvPr userDrawn="1"/>
        </p:nvPicPr>
        <p:blipFill>
          <a:blip r:embed="rId2" cstate="email">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F2CF73B5-4DDD-43C3-9E5E-AEBCA1F63A51}"/>
              </a:ext>
            </a:extLst>
          </p:cNvPr>
          <p:cNvSpPr>
            <a:spLocks noGrp="1"/>
          </p:cNvSpPr>
          <p:nvPr>
            <p:ph idx="1"/>
          </p:nvPr>
        </p:nvSpPr>
        <p:spPr>
          <a:xfrm>
            <a:off x="480562" y="988237"/>
            <a:ext cx="11379556" cy="4882119"/>
          </a:xfrm>
        </p:spPr>
        <p:txBody>
          <a:bodyPr/>
          <a:lstStyle>
            <a:lvl1pPr>
              <a:defRPr b="0" i="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10;&#10;Description automatically generated with low confidence">
            <a:extLst>
              <a:ext uri="{FF2B5EF4-FFF2-40B4-BE49-F238E27FC236}">
                <a16:creationId xmlns:a16="http://schemas.microsoft.com/office/drawing/2014/main" id="{07272FCE-0FC4-4324-8AC7-13C39E95B69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55849" b="21485"/>
          <a:stretch/>
        </p:blipFill>
        <p:spPr>
          <a:xfrm>
            <a:off x="6809180" y="1155268"/>
            <a:ext cx="5382819" cy="538452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6956D5C-B23D-3B48-A5D9-2614F42612D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3" name="TextBox 12">
            <a:extLst>
              <a:ext uri="{FF2B5EF4-FFF2-40B4-BE49-F238E27FC236}">
                <a16:creationId xmlns:a16="http://schemas.microsoft.com/office/drawing/2014/main" id="{41904567-8069-8A43-8997-C2DCFD546B3C}"/>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4" name="Picture 13" descr="A picture containing text&#10;&#10;Description automatically generated">
            <a:extLst>
              <a:ext uri="{FF2B5EF4-FFF2-40B4-BE49-F238E27FC236}">
                <a16:creationId xmlns:a16="http://schemas.microsoft.com/office/drawing/2014/main" id="{8B52C197-422D-A847-8D71-BF54ACD226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137200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 Network 2">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852D3103-092B-1D44-8D42-C3FF5B1E8B0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85" y="-13303"/>
            <a:ext cx="12192000" cy="6171894"/>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79D21887-D61E-4A55-8103-0C4F66C2AD8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18" name="Picture 17">
            <a:extLst>
              <a:ext uri="{FF2B5EF4-FFF2-40B4-BE49-F238E27FC236}">
                <a16:creationId xmlns:a16="http://schemas.microsoft.com/office/drawing/2014/main" id="{4443494A-7048-964F-90DB-D42689C5D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7225392" y="-7232062"/>
            <a:ext cx="6054811" cy="20505636"/>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p:nvPr>
        </p:nvSpPr>
        <p:spPr>
          <a:xfrm>
            <a:off x="609564" y="2444189"/>
            <a:ext cx="11250554" cy="1619680"/>
          </a:xfrm>
        </p:spPr>
        <p:txBody>
          <a:bodyPr anchor="b">
            <a:norm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p:nvPr>
        </p:nvSpPr>
        <p:spPr>
          <a:xfrm>
            <a:off x="609564" y="4096789"/>
            <a:ext cx="11250554"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lstStyle>
            <a:lvl1pPr marL="0" indent="0">
              <a:buNone/>
              <a:defRPr sz="2000">
                <a:solidFill>
                  <a:schemeClr val="bg1"/>
                </a:solidFill>
              </a:defRPr>
            </a:lvl1pPr>
          </a:lstStyle>
          <a:p>
            <a:pPr lvl="0"/>
            <a:r>
              <a:rPr lang="en-US"/>
              <a:t>Date</a:t>
            </a:r>
          </a:p>
        </p:txBody>
      </p:sp>
      <p:pic>
        <p:nvPicPr>
          <p:cNvPr id="12" name="Picture 11" descr="A picture containing graphical user interface&#10;&#10;Description automatically generated">
            <a:extLst>
              <a:ext uri="{FF2B5EF4-FFF2-40B4-BE49-F238E27FC236}">
                <a16:creationId xmlns:a16="http://schemas.microsoft.com/office/drawing/2014/main" id="{DD2A55EA-1E64-E440-86CB-235E3920AEFE}"/>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6" name="TextBox 15">
            <a:extLst>
              <a:ext uri="{FF2B5EF4-FFF2-40B4-BE49-F238E27FC236}">
                <a16:creationId xmlns:a16="http://schemas.microsoft.com/office/drawing/2014/main" id="{C9BBB765-C64F-3042-944B-14D4DFE9BECC}"/>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CD2E6FDA-F70A-3F47-819F-B37D58B4E39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834255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_Partner">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0AF4444-3BB6-4074-B01D-C668F03631FC}"/>
              </a:ext>
            </a:extLst>
          </p:cNvPr>
          <p:cNvPicPr>
            <a:picLocks noChangeAspect="1"/>
          </p:cNvPicPr>
          <p:nvPr userDrawn="1"/>
        </p:nvPicPr>
        <p:blipFill>
          <a:blip r:embed="rId2" cstate="email">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Our Partner</a:t>
            </a:r>
          </a:p>
        </p:txBody>
      </p:sp>
      <p:pic>
        <p:nvPicPr>
          <p:cNvPr id="9" name="Picture 8" descr="Shape&#10;&#10;Description automatically generated with low confidence">
            <a:extLst>
              <a:ext uri="{FF2B5EF4-FFF2-40B4-BE49-F238E27FC236}">
                <a16:creationId xmlns:a16="http://schemas.microsoft.com/office/drawing/2014/main" id="{07272FCE-0FC4-4324-8AC7-13C39E95B69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55849" b="21485"/>
          <a:stretch/>
        </p:blipFill>
        <p:spPr>
          <a:xfrm>
            <a:off x="6809180" y="1155268"/>
            <a:ext cx="5382819" cy="538452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6956D5C-B23D-3B48-A5D9-2614F42612D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3" name="TextBox 12">
            <a:extLst>
              <a:ext uri="{FF2B5EF4-FFF2-40B4-BE49-F238E27FC236}">
                <a16:creationId xmlns:a16="http://schemas.microsoft.com/office/drawing/2014/main" id="{41904567-8069-8A43-8997-C2DCFD546B3C}"/>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4" name="Picture 13" descr="A picture containing text&#10;&#10;Description automatically generated">
            <a:extLst>
              <a:ext uri="{FF2B5EF4-FFF2-40B4-BE49-F238E27FC236}">
                <a16:creationId xmlns:a16="http://schemas.microsoft.com/office/drawing/2014/main" id="{8B52C197-422D-A847-8D71-BF54ACD226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3" name="Text Placeholder 3">
            <a:extLst>
              <a:ext uri="{FF2B5EF4-FFF2-40B4-BE49-F238E27FC236}">
                <a16:creationId xmlns:a16="http://schemas.microsoft.com/office/drawing/2014/main" id="{B9A42A6D-0259-5791-5480-BEBB0E4E5E7B}"/>
              </a:ext>
            </a:extLst>
          </p:cNvPr>
          <p:cNvSpPr>
            <a:spLocks noGrp="1"/>
          </p:cNvSpPr>
          <p:nvPr>
            <p:ph type="body" sz="quarter" idx="10" hasCustomPrompt="1"/>
          </p:nvPr>
        </p:nvSpPr>
        <p:spPr>
          <a:xfrm>
            <a:off x="480560" y="1030141"/>
            <a:ext cx="7812701" cy="1553112"/>
          </a:xfrm>
        </p:spPr>
        <p:txBody>
          <a:bodyPr>
            <a:noAutofit/>
          </a:bodyPr>
          <a:lstStyle>
            <a:lvl1pPr marL="0" indent="0">
              <a:lnSpc>
                <a:spcPct val="100000"/>
              </a:lnSpc>
              <a:spcBef>
                <a:spcPts val="0"/>
              </a:spcBef>
              <a:spcAft>
                <a:spcPts val="0"/>
              </a:spcAft>
              <a:buFontTx/>
              <a:buNone/>
              <a:defRPr sz="1800" b="0"/>
            </a:lvl1pPr>
            <a:lvl2pPr marL="457200" indent="0">
              <a:buFontTx/>
              <a:buNone/>
              <a:defRPr sz="1800" b="0"/>
            </a:lvl2pPr>
            <a:lvl3pPr marL="914400" indent="0">
              <a:buFontTx/>
              <a:buNone/>
              <a:defRPr sz="1800" b="0"/>
            </a:lvl3pPr>
            <a:lvl4pPr marL="1371600" indent="0">
              <a:buFontTx/>
              <a:buNone/>
              <a:defRPr sz="1800" b="0"/>
            </a:lvl4pPr>
            <a:lvl5pPr marL="1828800" indent="0">
              <a:buFontTx/>
              <a:buNone/>
              <a:defRPr sz="1800" b="0"/>
            </a:lvl5pPr>
          </a:lstStyle>
          <a:p>
            <a:r>
              <a:rPr lang="en-US">
                <a:latin typeface="Arial" panose="020B0604020202020204" pitchFamily="34" charset="0"/>
                <a:cs typeface="Arial" panose="020B0604020202020204" pitchFamily="34" charset="0"/>
              </a:rPr>
              <a:t>Lorem ipsum dolor sit </a:t>
            </a:r>
            <a:r>
              <a:rPr lang="en-US" err="1">
                <a:latin typeface="Arial" panose="020B0604020202020204" pitchFamily="34" charset="0"/>
                <a:cs typeface="Arial" panose="020B0604020202020204" pitchFamily="34" charset="0"/>
              </a:rPr>
              <a:t>amet</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consectetur</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adipiscing</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elit</a:t>
            </a:r>
            <a:r>
              <a:rPr lang="en-US">
                <a:latin typeface="Arial" panose="020B0604020202020204" pitchFamily="34" charset="0"/>
                <a:cs typeface="Arial" panose="020B0604020202020204" pitchFamily="34" charset="0"/>
              </a:rPr>
              <a:t>. Cras </a:t>
            </a:r>
            <a:r>
              <a:rPr lang="en-US" err="1">
                <a:latin typeface="Arial" panose="020B0604020202020204" pitchFamily="34" charset="0"/>
                <a:cs typeface="Arial" panose="020B0604020202020204" pitchFamily="34" charset="0"/>
              </a:rPr>
              <a:t>eu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volutpat</a:t>
            </a:r>
            <a:r>
              <a:rPr lang="en-US">
                <a:latin typeface="Arial" panose="020B0604020202020204" pitchFamily="34" charset="0"/>
                <a:cs typeface="Arial" panose="020B0604020202020204" pitchFamily="34" charset="0"/>
              </a:rPr>
              <a:t> dui. Duis tempus </a:t>
            </a:r>
            <a:r>
              <a:rPr lang="en-US" err="1">
                <a:latin typeface="Arial" panose="020B0604020202020204" pitchFamily="34" charset="0"/>
                <a:cs typeface="Arial" panose="020B0604020202020204" pitchFamily="34" charset="0"/>
              </a:rPr>
              <a:t>nisl</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augue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ut</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posuere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felis</a:t>
            </a:r>
            <a:r>
              <a:rPr lang="en-US">
                <a:latin typeface="Arial" panose="020B0604020202020204" pitchFamily="34" charset="0"/>
                <a:cs typeface="Arial" panose="020B0604020202020204" pitchFamily="34" charset="0"/>
              </a:rPr>
              <a:t> porta vel. </a:t>
            </a:r>
            <a:r>
              <a:rPr lang="en-US" err="1">
                <a:latin typeface="Arial" panose="020B0604020202020204" pitchFamily="34" charset="0"/>
                <a:cs typeface="Arial" panose="020B0604020202020204" pitchFamily="34" charset="0"/>
              </a:rPr>
              <a:t>Curabitur</a:t>
            </a:r>
            <a:r>
              <a:rPr lang="en-US">
                <a:latin typeface="Arial" panose="020B0604020202020204" pitchFamily="34" charset="0"/>
                <a:cs typeface="Arial" panose="020B0604020202020204" pitchFamily="34" charset="0"/>
              </a:rPr>
              <a:t> pulvinar dolor ac </a:t>
            </a:r>
            <a:r>
              <a:rPr lang="en-US" err="1">
                <a:latin typeface="Arial" panose="020B0604020202020204" pitchFamily="34" charset="0"/>
                <a:cs typeface="Arial" panose="020B0604020202020204" pitchFamily="34" charset="0"/>
              </a:rPr>
              <a:t>nibh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viverra</a:t>
            </a:r>
            <a:r>
              <a:rPr lang="en-US">
                <a:latin typeface="Arial" panose="020B0604020202020204" pitchFamily="34" charset="0"/>
                <a:cs typeface="Arial" panose="020B0604020202020204" pitchFamily="34" charset="0"/>
              </a:rPr>
              <a:t> </a:t>
            </a:r>
            <a:endParaRPr lang="en-US"/>
          </a:p>
        </p:txBody>
      </p:sp>
    </p:spTree>
    <p:extLst>
      <p:ext uri="{BB962C8B-B14F-4D97-AF65-F5344CB8AC3E}">
        <p14:creationId xmlns:p14="http://schemas.microsoft.com/office/powerpoint/2010/main" val="1533862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ient Story">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8" name="Rectangle 7">
            <a:extLst>
              <a:ext uri="{FF2B5EF4-FFF2-40B4-BE49-F238E27FC236}">
                <a16:creationId xmlns:a16="http://schemas.microsoft.com/office/drawing/2014/main" id="{B99C6C88-8EA6-6C7A-7CCB-1FAA3082E0D9}"/>
              </a:ext>
            </a:extLst>
          </p:cNvPr>
          <p:cNvSpPr/>
          <p:nvPr userDrawn="1"/>
        </p:nvSpPr>
        <p:spPr>
          <a:xfrm>
            <a:off x="10351458" y="0"/>
            <a:ext cx="1520692" cy="861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329F6F7-0AC4-91EB-30BB-9D493EEE13BD}"/>
              </a:ext>
            </a:extLst>
          </p:cNvPr>
          <p:cNvSpPr txBox="1"/>
          <p:nvPr userDrawn="1"/>
        </p:nvSpPr>
        <p:spPr>
          <a:xfrm>
            <a:off x="10357802" y="478895"/>
            <a:ext cx="1479892" cy="369332"/>
          </a:xfrm>
          <a:prstGeom prst="rect">
            <a:avLst/>
          </a:prstGeom>
          <a:noFill/>
        </p:spPr>
        <p:txBody>
          <a:bodyPr wrap="none" rtlCol="0">
            <a:spAutoFit/>
          </a:bodyPr>
          <a:lstStyle/>
          <a:p>
            <a:r>
              <a:rPr lang="en-US" b="1" dirty="0">
                <a:solidFill>
                  <a:schemeClr val="bg1"/>
                </a:solidFill>
              </a:rPr>
              <a:t>Client Story</a:t>
            </a:r>
          </a:p>
        </p:txBody>
      </p:sp>
      <p:sp>
        <p:nvSpPr>
          <p:cNvPr id="13" name="TextBox 12">
            <a:extLst>
              <a:ext uri="{FF2B5EF4-FFF2-40B4-BE49-F238E27FC236}">
                <a16:creationId xmlns:a16="http://schemas.microsoft.com/office/drawing/2014/main" id="{FB79FE25-E579-A489-6204-EBC74003C7BB}"/>
              </a:ext>
            </a:extLst>
          </p:cNvPr>
          <p:cNvSpPr txBox="1"/>
          <p:nvPr userDrawn="1"/>
        </p:nvSpPr>
        <p:spPr>
          <a:xfrm>
            <a:off x="480561" y="1143142"/>
            <a:ext cx="1648208" cy="307777"/>
          </a:xfrm>
          <a:prstGeom prst="rect">
            <a:avLst/>
          </a:prstGeom>
          <a:noFill/>
        </p:spPr>
        <p:txBody>
          <a:bodyPr wrap="none" rtlCol="0">
            <a:spAutoFit/>
          </a:bodyPr>
          <a:lstStyle/>
          <a:p>
            <a:r>
              <a:rPr lang="en-US" sz="1400" b="1" spc="300" dirty="0">
                <a:solidFill>
                  <a:schemeClr val="accent2"/>
                </a:solidFill>
              </a:rPr>
              <a:t>CHALLENGE</a:t>
            </a:r>
            <a:endParaRPr lang="en-US" b="1" spc="300" dirty="0">
              <a:solidFill>
                <a:schemeClr val="accent2"/>
              </a:solidFill>
            </a:endParaRPr>
          </a:p>
        </p:txBody>
      </p:sp>
      <p:sp>
        <p:nvSpPr>
          <p:cNvPr id="14" name="TextBox 13">
            <a:extLst>
              <a:ext uri="{FF2B5EF4-FFF2-40B4-BE49-F238E27FC236}">
                <a16:creationId xmlns:a16="http://schemas.microsoft.com/office/drawing/2014/main" id="{BC952F6E-BCCC-2A3E-2E01-11EC27F81617}"/>
              </a:ext>
            </a:extLst>
          </p:cNvPr>
          <p:cNvSpPr txBox="1"/>
          <p:nvPr userDrawn="1"/>
        </p:nvSpPr>
        <p:spPr>
          <a:xfrm>
            <a:off x="4221418" y="1143142"/>
            <a:ext cx="1418978" cy="307777"/>
          </a:xfrm>
          <a:prstGeom prst="rect">
            <a:avLst/>
          </a:prstGeom>
          <a:noFill/>
        </p:spPr>
        <p:txBody>
          <a:bodyPr wrap="none" rtlCol="0">
            <a:spAutoFit/>
          </a:bodyPr>
          <a:lstStyle/>
          <a:p>
            <a:r>
              <a:rPr lang="en-US" sz="1400" b="1" spc="300" dirty="0">
                <a:solidFill>
                  <a:schemeClr val="accent3"/>
                </a:solidFill>
              </a:rPr>
              <a:t>SOLUTION</a:t>
            </a:r>
            <a:endParaRPr lang="en-US" b="1" spc="300" dirty="0">
              <a:solidFill>
                <a:schemeClr val="accent3"/>
              </a:solidFill>
            </a:endParaRPr>
          </a:p>
        </p:txBody>
      </p:sp>
      <p:sp>
        <p:nvSpPr>
          <p:cNvPr id="15" name="TextBox 14">
            <a:extLst>
              <a:ext uri="{FF2B5EF4-FFF2-40B4-BE49-F238E27FC236}">
                <a16:creationId xmlns:a16="http://schemas.microsoft.com/office/drawing/2014/main" id="{6A30A4A2-0374-8A46-08C0-02A8AE1ED963}"/>
              </a:ext>
            </a:extLst>
          </p:cNvPr>
          <p:cNvSpPr txBox="1"/>
          <p:nvPr userDrawn="1"/>
        </p:nvSpPr>
        <p:spPr>
          <a:xfrm>
            <a:off x="8316096" y="1143142"/>
            <a:ext cx="1249997" cy="307777"/>
          </a:xfrm>
          <a:prstGeom prst="rect">
            <a:avLst/>
          </a:prstGeom>
          <a:noFill/>
        </p:spPr>
        <p:txBody>
          <a:bodyPr wrap="square" rtlCol="0">
            <a:spAutoFit/>
          </a:bodyPr>
          <a:lstStyle/>
          <a:p>
            <a:r>
              <a:rPr lang="en-US" sz="1400" b="1" spc="300" dirty="0">
                <a:solidFill>
                  <a:schemeClr val="accent1"/>
                </a:solidFill>
              </a:rPr>
              <a:t>RESULT</a:t>
            </a:r>
            <a:endParaRPr lang="en-US" b="1" spc="300" dirty="0">
              <a:solidFill>
                <a:schemeClr val="accent1"/>
              </a:solidFill>
            </a:endParaRPr>
          </a:p>
        </p:txBody>
      </p:sp>
      <p:cxnSp>
        <p:nvCxnSpPr>
          <p:cNvPr id="18" name="Straight Connector 17">
            <a:extLst>
              <a:ext uri="{FF2B5EF4-FFF2-40B4-BE49-F238E27FC236}">
                <a16:creationId xmlns:a16="http://schemas.microsoft.com/office/drawing/2014/main" id="{9D245D1D-9B4F-DD9A-0197-3AFE76CE9C6B}"/>
              </a:ext>
            </a:extLst>
          </p:cNvPr>
          <p:cNvCxnSpPr>
            <a:cxnSpLocks/>
          </p:cNvCxnSpPr>
          <p:nvPr userDrawn="1"/>
        </p:nvCxnSpPr>
        <p:spPr>
          <a:xfrm>
            <a:off x="543464" y="1143142"/>
            <a:ext cx="3148526"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2F8E1B7-B11C-4753-38D1-1B15A4B38BF8}"/>
              </a:ext>
            </a:extLst>
          </p:cNvPr>
          <p:cNvCxnSpPr>
            <a:cxnSpLocks/>
          </p:cNvCxnSpPr>
          <p:nvPr userDrawn="1"/>
        </p:nvCxnSpPr>
        <p:spPr>
          <a:xfrm>
            <a:off x="4295454" y="1151447"/>
            <a:ext cx="3363238"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25" name="Title 1">
            <a:extLst>
              <a:ext uri="{FF2B5EF4-FFF2-40B4-BE49-F238E27FC236}">
                <a16:creationId xmlns:a16="http://schemas.microsoft.com/office/drawing/2014/main" id="{DB1C18EF-5F56-30F3-BE4F-9EA971999936}"/>
              </a:ext>
            </a:extLst>
          </p:cNvPr>
          <p:cNvSpPr>
            <a:spLocks noGrp="1"/>
          </p:cNvSpPr>
          <p:nvPr>
            <p:ph type="title"/>
          </p:nvPr>
        </p:nvSpPr>
        <p:spPr>
          <a:xfrm>
            <a:off x="480561" y="365126"/>
            <a:ext cx="7835535" cy="497178"/>
          </a:xfrm>
        </p:spPr>
        <p:txBody>
          <a:bodyPr>
            <a:noAutofit/>
          </a:bodyPr>
          <a:lstStyle>
            <a:lvl1pPr>
              <a:defRPr sz="3200">
                <a:solidFill>
                  <a:schemeClr val="accent3"/>
                </a:solidFill>
              </a:defRPr>
            </a:lvl1pPr>
          </a:lstStyle>
          <a:p>
            <a:r>
              <a:rPr lang="en-US"/>
              <a:t>Click to edit Master title style</a:t>
            </a:r>
          </a:p>
        </p:txBody>
      </p:sp>
      <p:sp>
        <p:nvSpPr>
          <p:cNvPr id="34" name="Subtitle 2">
            <a:extLst>
              <a:ext uri="{FF2B5EF4-FFF2-40B4-BE49-F238E27FC236}">
                <a16:creationId xmlns:a16="http://schemas.microsoft.com/office/drawing/2014/main" id="{114F3C07-D7DA-1612-92BB-A9AF852B5F88}"/>
              </a:ext>
            </a:extLst>
          </p:cNvPr>
          <p:cNvSpPr>
            <a:spLocks noGrp="1"/>
          </p:cNvSpPr>
          <p:nvPr>
            <p:ph type="subTitle" idx="1" hasCustomPrompt="1"/>
          </p:nvPr>
        </p:nvSpPr>
        <p:spPr>
          <a:xfrm>
            <a:off x="480561" y="1592180"/>
            <a:ext cx="3329439" cy="4257862"/>
          </a:xfrm>
        </p:spPr>
        <p:txBody>
          <a:bodyPr>
            <a:normAutofit/>
          </a:bodyPr>
          <a:lstStyle>
            <a:lvl1pPr marL="0" indent="0" algn="l">
              <a:buNone/>
              <a:defRPr sz="18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
        <p:nvSpPr>
          <p:cNvPr id="40" name="Text Placeholder 39">
            <a:extLst>
              <a:ext uri="{FF2B5EF4-FFF2-40B4-BE49-F238E27FC236}">
                <a16:creationId xmlns:a16="http://schemas.microsoft.com/office/drawing/2014/main" id="{FF42F19B-955A-C41E-410A-1FB8BEE90CC2}"/>
              </a:ext>
            </a:extLst>
          </p:cNvPr>
          <p:cNvSpPr>
            <a:spLocks noGrp="1"/>
          </p:cNvSpPr>
          <p:nvPr>
            <p:ph type="body" sz="quarter" idx="10" hasCustomPrompt="1"/>
          </p:nvPr>
        </p:nvSpPr>
        <p:spPr>
          <a:xfrm>
            <a:off x="4206336" y="1586165"/>
            <a:ext cx="3452355" cy="4082046"/>
          </a:xfrm>
        </p:spPr>
        <p:txBody>
          <a:bodyPr>
            <a:normAutofit/>
          </a:bodyPr>
          <a:lstStyle>
            <a:lvl1pPr marL="0" indent="0">
              <a:buFontTx/>
              <a:buNone/>
              <a:defRPr sz="1800" b="0"/>
            </a:lvl1pPr>
          </a:lstStyle>
          <a:p>
            <a:pPr lvl="0"/>
            <a:r>
              <a:rPr lang="en-US"/>
              <a:t>Text</a:t>
            </a:r>
          </a:p>
        </p:txBody>
      </p:sp>
      <p:sp>
        <p:nvSpPr>
          <p:cNvPr id="42" name="Text Placeholder 41">
            <a:extLst>
              <a:ext uri="{FF2B5EF4-FFF2-40B4-BE49-F238E27FC236}">
                <a16:creationId xmlns:a16="http://schemas.microsoft.com/office/drawing/2014/main" id="{F1954F62-D96E-5270-48EE-26E13166B249}"/>
              </a:ext>
            </a:extLst>
          </p:cNvPr>
          <p:cNvSpPr>
            <a:spLocks noGrp="1"/>
          </p:cNvSpPr>
          <p:nvPr>
            <p:ph type="body" sz="quarter" idx="11" hasCustomPrompt="1"/>
          </p:nvPr>
        </p:nvSpPr>
        <p:spPr>
          <a:xfrm>
            <a:off x="8316095" y="1585465"/>
            <a:ext cx="3556055" cy="3494536"/>
          </a:xfrm>
        </p:spPr>
        <p:txBody>
          <a:bodyPr>
            <a:normAutofit/>
          </a:bodyPr>
          <a:lstStyle>
            <a:lvl1pPr marL="0" indent="0">
              <a:buFontTx/>
              <a:buNone/>
              <a:defRPr sz="1800" b="0"/>
            </a:lvl1pPr>
          </a:lstStyle>
          <a:p>
            <a:pPr lvl="0"/>
            <a:r>
              <a:rPr lang="en-US"/>
              <a:t>Text</a:t>
            </a:r>
          </a:p>
        </p:txBody>
      </p:sp>
      <p:cxnSp>
        <p:nvCxnSpPr>
          <p:cNvPr id="21" name="Straight Connector 20">
            <a:extLst>
              <a:ext uri="{FF2B5EF4-FFF2-40B4-BE49-F238E27FC236}">
                <a16:creationId xmlns:a16="http://schemas.microsoft.com/office/drawing/2014/main" id="{0A4D3D65-B549-05EB-F6AC-5D156978EF89}"/>
              </a:ext>
            </a:extLst>
          </p:cNvPr>
          <p:cNvCxnSpPr>
            <a:cxnSpLocks/>
          </p:cNvCxnSpPr>
          <p:nvPr userDrawn="1"/>
        </p:nvCxnSpPr>
        <p:spPr>
          <a:xfrm>
            <a:off x="8402128" y="1133258"/>
            <a:ext cx="3470022"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9334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ient Story_with quot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99C6C88-8EA6-6C7A-7CCB-1FAA3082E0D9}"/>
              </a:ext>
            </a:extLst>
          </p:cNvPr>
          <p:cNvSpPr/>
          <p:nvPr userDrawn="1"/>
        </p:nvSpPr>
        <p:spPr>
          <a:xfrm>
            <a:off x="10351458" y="0"/>
            <a:ext cx="1520692" cy="861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329F6F7-0AC4-91EB-30BB-9D493EEE13BD}"/>
              </a:ext>
            </a:extLst>
          </p:cNvPr>
          <p:cNvSpPr txBox="1"/>
          <p:nvPr userDrawn="1"/>
        </p:nvSpPr>
        <p:spPr>
          <a:xfrm>
            <a:off x="10357802" y="478895"/>
            <a:ext cx="1479892" cy="369332"/>
          </a:xfrm>
          <a:prstGeom prst="rect">
            <a:avLst/>
          </a:prstGeom>
          <a:noFill/>
        </p:spPr>
        <p:txBody>
          <a:bodyPr wrap="none" rtlCol="0">
            <a:spAutoFit/>
          </a:bodyPr>
          <a:lstStyle/>
          <a:p>
            <a:r>
              <a:rPr lang="en-US" b="1" dirty="0">
                <a:solidFill>
                  <a:schemeClr val="bg1"/>
                </a:solidFill>
              </a:rPr>
              <a:t>Client Story</a:t>
            </a:r>
          </a:p>
        </p:txBody>
      </p:sp>
      <p:sp>
        <p:nvSpPr>
          <p:cNvPr id="13" name="TextBox 12">
            <a:extLst>
              <a:ext uri="{FF2B5EF4-FFF2-40B4-BE49-F238E27FC236}">
                <a16:creationId xmlns:a16="http://schemas.microsoft.com/office/drawing/2014/main" id="{FB79FE25-E579-A489-6204-EBC74003C7BB}"/>
              </a:ext>
            </a:extLst>
          </p:cNvPr>
          <p:cNvSpPr txBox="1"/>
          <p:nvPr userDrawn="1"/>
        </p:nvSpPr>
        <p:spPr>
          <a:xfrm>
            <a:off x="480561" y="1143142"/>
            <a:ext cx="1648208" cy="307777"/>
          </a:xfrm>
          <a:prstGeom prst="rect">
            <a:avLst/>
          </a:prstGeom>
          <a:noFill/>
        </p:spPr>
        <p:txBody>
          <a:bodyPr wrap="none" rtlCol="0">
            <a:spAutoFit/>
          </a:bodyPr>
          <a:lstStyle/>
          <a:p>
            <a:r>
              <a:rPr lang="en-US" sz="1400" b="1" spc="300" dirty="0">
                <a:solidFill>
                  <a:schemeClr val="accent2"/>
                </a:solidFill>
              </a:rPr>
              <a:t>CHALLENGE</a:t>
            </a:r>
            <a:endParaRPr lang="en-US" b="1" spc="300" dirty="0">
              <a:solidFill>
                <a:schemeClr val="accent2"/>
              </a:solidFill>
            </a:endParaRPr>
          </a:p>
        </p:txBody>
      </p:sp>
      <p:sp>
        <p:nvSpPr>
          <p:cNvPr id="14" name="TextBox 13">
            <a:extLst>
              <a:ext uri="{FF2B5EF4-FFF2-40B4-BE49-F238E27FC236}">
                <a16:creationId xmlns:a16="http://schemas.microsoft.com/office/drawing/2014/main" id="{BC952F6E-BCCC-2A3E-2E01-11EC27F81617}"/>
              </a:ext>
            </a:extLst>
          </p:cNvPr>
          <p:cNvSpPr txBox="1"/>
          <p:nvPr userDrawn="1"/>
        </p:nvSpPr>
        <p:spPr>
          <a:xfrm>
            <a:off x="4221418" y="1143142"/>
            <a:ext cx="1418978" cy="307777"/>
          </a:xfrm>
          <a:prstGeom prst="rect">
            <a:avLst/>
          </a:prstGeom>
          <a:noFill/>
        </p:spPr>
        <p:txBody>
          <a:bodyPr wrap="none" rtlCol="0">
            <a:spAutoFit/>
          </a:bodyPr>
          <a:lstStyle/>
          <a:p>
            <a:r>
              <a:rPr lang="en-US" sz="1400" b="1" spc="300" dirty="0">
                <a:solidFill>
                  <a:schemeClr val="accent3"/>
                </a:solidFill>
              </a:rPr>
              <a:t>SOLUTION</a:t>
            </a:r>
            <a:endParaRPr lang="en-US" b="1" spc="300" dirty="0">
              <a:solidFill>
                <a:schemeClr val="accent3"/>
              </a:solidFill>
            </a:endParaRPr>
          </a:p>
        </p:txBody>
      </p:sp>
      <p:sp>
        <p:nvSpPr>
          <p:cNvPr id="15" name="TextBox 14">
            <a:extLst>
              <a:ext uri="{FF2B5EF4-FFF2-40B4-BE49-F238E27FC236}">
                <a16:creationId xmlns:a16="http://schemas.microsoft.com/office/drawing/2014/main" id="{6A30A4A2-0374-8A46-08C0-02A8AE1ED963}"/>
              </a:ext>
            </a:extLst>
          </p:cNvPr>
          <p:cNvSpPr txBox="1"/>
          <p:nvPr userDrawn="1"/>
        </p:nvSpPr>
        <p:spPr>
          <a:xfrm>
            <a:off x="8316096" y="1143142"/>
            <a:ext cx="1249997" cy="307777"/>
          </a:xfrm>
          <a:prstGeom prst="rect">
            <a:avLst/>
          </a:prstGeom>
          <a:noFill/>
        </p:spPr>
        <p:txBody>
          <a:bodyPr wrap="square" rtlCol="0">
            <a:spAutoFit/>
          </a:bodyPr>
          <a:lstStyle/>
          <a:p>
            <a:r>
              <a:rPr lang="en-US" sz="1400" b="1" spc="300" dirty="0">
                <a:solidFill>
                  <a:schemeClr val="accent1"/>
                </a:solidFill>
              </a:rPr>
              <a:t>RESULT</a:t>
            </a:r>
            <a:endParaRPr lang="en-US" b="1" spc="300" dirty="0">
              <a:solidFill>
                <a:schemeClr val="accent1"/>
              </a:solidFill>
            </a:endParaRPr>
          </a:p>
        </p:txBody>
      </p:sp>
      <p:cxnSp>
        <p:nvCxnSpPr>
          <p:cNvPr id="19" name="Straight Connector 18">
            <a:extLst>
              <a:ext uri="{FF2B5EF4-FFF2-40B4-BE49-F238E27FC236}">
                <a16:creationId xmlns:a16="http://schemas.microsoft.com/office/drawing/2014/main" id="{F2F8E1B7-B11C-4753-38D1-1B15A4B38BF8}"/>
              </a:ext>
            </a:extLst>
          </p:cNvPr>
          <p:cNvCxnSpPr>
            <a:cxnSpLocks/>
          </p:cNvCxnSpPr>
          <p:nvPr userDrawn="1"/>
        </p:nvCxnSpPr>
        <p:spPr>
          <a:xfrm>
            <a:off x="4295454" y="1151447"/>
            <a:ext cx="3363238"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B03277A-997C-AEB9-7F28-1C10FB81552A}"/>
              </a:ext>
            </a:extLst>
          </p:cNvPr>
          <p:cNvCxnSpPr>
            <a:cxnSpLocks/>
          </p:cNvCxnSpPr>
          <p:nvPr userDrawn="1"/>
        </p:nvCxnSpPr>
        <p:spPr>
          <a:xfrm>
            <a:off x="8402128" y="1133258"/>
            <a:ext cx="3470022"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25" name="Title 1">
            <a:extLst>
              <a:ext uri="{FF2B5EF4-FFF2-40B4-BE49-F238E27FC236}">
                <a16:creationId xmlns:a16="http://schemas.microsoft.com/office/drawing/2014/main" id="{DB1C18EF-5F56-30F3-BE4F-9EA971999936}"/>
              </a:ext>
            </a:extLst>
          </p:cNvPr>
          <p:cNvSpPr>
            <a:spLocks noGrp="1"/>
          </p:cNvSpPr>
          <p:nvPr>
            <p:ph type="title"/>
          </p:nvPr>
        </p:nvSpPr>
        <p:spPr>
          <a:xfrm>
            <a:off x="480561" y="365126"/>
            <a:ext cx="7835535" cy="497178"/>
          </a:xfrm>
        </p:spPr>
        <p:txBody>
          <a:bodyPr>
            <a:noAutofit/>
          </a:bodyPr>
          <a:lstStyle>
            <a:lvl1pPr>
              <a:defRPr sz="3200">
                <a:solidFill>
                  <a:schemeClr val="accent3"/>
                </a:solidFill>
              </a:defRPr>
            </a:lvl1pPr>
          </a:lstStyle>
          <a:p>
            <a:r>
              <a:rPr lang="en-US"/>
              <a:t>Click to edit Master title style</a:t>
            </a:r>
          </a:p>
        </p:txBody>
      </p:sp>
      <p:sp>
        <p:nvSpPr>
          <p:cNvPr id="34" name="Subtitle 2">
            <a:extLst>
              <a:ext uri="{FF2B5EF4-FFF2-40B4-BE49-F238E27FC236}">
                <a16:creationId xmlns:a16="http://schemas.microsoft.com/office/drawing/2014/main" id="{114F3C07-D7DA-1612-92BB-A9AF852B5F88}"/>
              </a:ext>
            </a:extLst>
          </p:cNvPr>
          <p:cNvSpPr>
            <a:spLocks noGrp="1"/>
          </p:cNvSpPr>
          <p:nvPr>
            <p:ph type="subTitle" idx="1" hasCustomPrompt="1"/>
          </p:nvPr>
        </p:nvSpPr>
        <p:spPr>
          <a:xfrm>
            <a:off x="480561" y="1592180"/>
            <a:ext cx="3329439" cy="2828189"/>
          </a:xfrm>
        </p:spPr>
        <p:txBody>
          <a:bodyPr>
            <a:normAutofit/>
          </a:bodyPr>
          <a:lstStyle>
            <a:lvl1pPr marL="0" indent="0" algn="l">
              <a:buNone/>
              <a:defRPr sz="18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
        <p:nvSpPr>
          <p:cNvPr id="40" name="Text Placeholder 39">
            <a:extLst>
              <a:ext uri="{FF2B5EF4-FFF2-40B4-BE49-F238E27FC236}">
                <a16:creationId xmlns:a16="http://schemas.microsoft.com/office/drawing/2014/main" id="{FF42F19B-955A-C41E-410A-1FB8BEE90CC2}"/>
              </a:ext>
            </a:extLst>
          </p:cNvPr>
          <p:cNvSpPr>
            <a:spLocks noGrp="1"/>
          </p:cNvSpPr>
          <p:nvPr>
            <p:ph type="body" sz="quarter" idx="10" hasCustomPrompt="1"/>
          </p:nvPr>
        </p:nvSpPr>
        <p:spPr>
          <a:xfrm>
            <a:off x="4206336" y="1586164"/>
            <a:ext cx="3452355" cy="2828187"/>
          </a:xfrm>
        </p:spPr>
        <p:txBody>
          <a:bodyPr>
            <a:normAutofit/>
          </a:bodyPr>
          <a:lstStyle>
            <a:lvl1pPr marL="0" indent="0">
              <a:buFontTx/>
              <a:buNone/>
              <a:defRPr sz="1800" b="0"/>
            </a:lvl1pPr>
          </a:lstStyle>
          <a:p>
            <a:pPr lvl="0"/>
            <a:r>
              <a:rPr lang="en-US"/>
              <a:t>Text</a:t>
            </a:r>
          </a:p>
        </p:txBody>
      </p:sp>
      <p:sp>
        <p:nvSpPr>
          <p:cNvPr id="42" name="Text Placeholder 41">
            <a:extLst>
              <a:ext uri="{FF2B5EF4-FFF2-40B4-BE49-F238E27FC236}">
                <a16:creationId xmlns:a16="http://schemas.microsoft.com/office/drawing/2014/main" id="{F1954F62-D96E-5270-48EE-26E13166B249}"/>
              </a:ext>
            </a:extLst>
          </p:cNvPr>
          <p:cNvSpPr>
            <a:spLocks noGrp="1"/>
          </p:cNvSpPr>
          <p:nvPr>
            <p:ph type="body" sz="quarter" idx="11" hasCustomPrompt="1"/>
          </p:nvPr>
        </p:nvSpPr>
        <p:spPr>
          <a:xfrm>
            <a:off x="8316096" y="1585464"/>
            <a:ext cx="3556054" cy="2834902"/>
          </a:xfrm>
        </p:spPr>
        <p:txBody>
          <a:bodyPr>
            <a:normAutofit/>
          </a:bodyPr>
          <a:lstStyle>
            <a:lvl1pPr marL="0" indent="0">
              <a:buFontTx/>
              <a:buNone/>
              <a:defRPr sz="1800" b="0"/>
            </a:lvl1pPr>
          </a:lstStyle>
          <a:p>
            <a:pPr lvl="0"/>
            <a:r>
              <a:rPr lang="en-US"/>
              <a:t>Text</a:t>
            </a:r>
          </a:p>
        </p:txBody>
      </p:sp>
      <p:sp>
        <p:nvSpPr>
          <p:cNvPr id="22" name="Rectangle 21">
            <a:extLst>
              <a:ext uri="{FF2B5EF4-FFF2-40B4-BE49-F238E27FC236}">
                <a16:creationId xmlns:a16="http://schemas.microsoft.com/office/drawing/2014/main" id="{EF7E38F8-4AD5-53A4-93B4-1E6792B2CD60}"/>
              </a:ext>
            </a:extLst>
          </p:cNvPr>
          <p:cNvSpPr/>
          <p:nvPr userDrawn="1"/>
        </p:nvSpPr>
        <p:spPr>
          <a:xfrm>
            <a:off x="-21" y="4589679"/>
            <a:ext cx="12192000" cy="146513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graphical user interface&#10;&#10;Description automatically generated">
            <a:extLst>
              <a:ext uri="{FF2B5EF4-FFF2-40B4-BE49-F238E27FC236}">
                <a16:creationId xmlns:a16="http://schemas.microsoft.com/office/drawing/2014/main" id="{F2FC1BE6-6B92-5C2B-9653-2667C9E5EDB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6200000" rotWithShape="0">
              <a:prstClr val="black">
                <a:alpha val="23962"/>
              </a:prstClr>
            </a:outerShdw>
          </a:effectLst>
        </p:spPr>
      </p:pic>
      <p:sp>
        <p:nvSpPr>
          <p:cNvPr id="24" name="TextBox 23">
            <a:extLst>
              <a:ext uri="{FF2B5EF4-FFF2-40B4-BE49-F238E27FC236}">
                <a16:creationId xmlns:a16="http://schemas.microsoft.com/office/drawing/2014/main" id="{7EB4A47B-0580-7556-7F58-69AE16237EA8}"/>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26" name="Picture 25" descr="A picture containing text&#10;&#10;Description automatically generated">
            <a:extLst>
              <a:ext uri="{FF2B5EF4-FFF2-40B4-BE49-F238E27FC236}">
                <a16:creationId xmlns:a16="http://schemas.microsoft.com/office/drawing/2014/main" id="{CB36520A-8BAA-CCB6-F36E-5E6CE984E6B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8" name="Text Placeholder 3">
            <a:extLst>
              <a:ext uri="{FF2B5EF4-FFF2-40B4-BE49-F238E27FC236}">
                <a16:creationId xmlns:a16="http://schemas.microsoft.com/office/drawing/2014/main" id="{A8C11965-C9C5-930F-4725-537B652FCE51}"/>
              </a:ext>
            </a:extLst>
          </p:cNvPr>
          <p:cNvSpPr>
            <a:spLocks noGrp="1"/>
          </p:cNvSpPr>
          <p:nvPr>
            <p:ph type="body" sz="quarter" idx="12" hasCustomPrompt="1"/>
          </p:nvPr>
        </p:nvSpPr>
        <p:spPr>
          <a:xfrm>
            <a:off x="480564" y="4724980"/>
            <a:ext cx="7224994" cy="830935"/>
          </a:xfrm>
        </p:spPr>
        <p:txBody>
          <a:bodyPr>
            <a:noAutofit/>
          </a:bodyPr>
          <a:lstStyle>
            <a:lvl1pPr marL="0" indent="0">
              <a:buFontTx/>
              <a:buNone/>
              <a:defRPr sz="1400" b="0"/>
            </a:lvl1pPr>
            <a:lvl2pPr marL="457200" indent="0">
              <a:buFontTx/>
              <a:buNone/>
              <a:defRPr sz="1400" b="0"/>
            </a:lvl2pPr>
            <a:lvl3pPr marL="914400" indent="0">
              <a:buFontTx/>
              <a:buNone/>
              <a:defRPr sz="1400" b="0"/>
            </a:lvl3pPr>
            <a:lvl4pPr marL="1371600" indent="0">
              <a:buFontTx/>
              <a:buNone/>
              <a:defRPr sz="1400" b="0"/>
            </a:lvl4pPr>
            <a:lvl5pPr marL="1828800" indent="0">
              <a:buFontTx/>
              <a:buNone/>
              <a:defRPr sz="1400" b="0"/>
            </a:lvl5pPr>
          </a:lstStyle>
          <a:p>
            <a:r>
              <a:rPr lang="en-US" sz="1400"/>
              <a:t>“Testimonial quote” —Customer Name</a:t>
            </a:r>
          </a:p>
        </p:txBody>
      </p:sp>
      <p:cxnSp>
        <p:nvCxnSpPr>
          <p:cNvPr id="21" name="Straight Connector 20">
            <a:extLst>
              <a:ext uri="{FF2B5EF4-FFF2-40B4-BE49-F238E27FC236}">
                <a16:creationId xmlns:a16="http://schemas.microsoft.com/office/drawing/2014/main" id="{301FC325-5ED5-B3CC-F84E-C5AAFAF87B88}"/>
              </a:ext>
            </a:extLst>
          </p:cNvPr>
          <p:cNvCxnSpPr>
            <a:cxnSpLocks/>
          </p:cNvCxnSpPr>
          <p:nvPr userDrawn="1"/>
        </p:nvCxnSpPr>
        <p:spPr>
          <a:xfrm>
            <a:off x="543464" y="1143142"/>
            <a:ext cx="3148526"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8930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E7C87B3-A0D1-3C13-5C0B-4918F18956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33" y="0"/>
            <a:ext cx="12192000" cy="6858000"/>
          </a:xfrm>
          <a:prstGeom prst="rect">
            <a:avLst/>
          </a:prstGeom>
          <a:solidFill>
            <a:schemeClr val="accent2"/>
          </a:solidFill>
        </p:spPr>
      </p:pic>
      <p:sp>
        <p:nvSpPr>
          <p:cNvPr id="13" name="TextBox 12">
            <a:extLst>
              <a:ext uri="{FF2B5EF4-FFF2-40B4-BE49-F238E27FC236}">
                <a16:creationId xmlns:a16="http://schemas.microsoft.com/office/drawing/2014/main" id="{F2182B09-9D35-ACC9-6B1B-73F13D7F7AB3}"/>
              </a:ext>
            </a:extLst>
          </p:cNvPr>
          <p:cNvSpPr txBox="1"/>
          <p:nvPr userDrawn="1"/>
        </p:nvSpPr>
        <p:spPr>
          <a:xfrm>
            <a:off x="446073" y="-66281"/>
            <a:ext cx="1476980" cy="3770263"/>
          </a:xfrm>
          <a:prstGeom prst="rect">
            <a:avLst/>
          </a:prstGeom>
          <a:noFill/>
        </p:spPr>
        <p:txBody>
          <a:bodyPr wrap="square" rtlCol="0">
            <a:spAutoFit/>
          </a:bodyPr>
          <a:lstStyle/>
          <a:p>
            <a:r>
              <a:rPr lang="en-US" sz="23900" dirty="0">
                <a:solidFill>
                  <a:schemeClr val="bg1"/>
                </a:solidFill>
              </a:rPr>
              <a:t>“</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10033" y="5261430"/>
            <a:ext cx="12202033"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18" name="Text Placeholder 4">
            <a:extLst>
              <a:ext uri="{FF2B5EF4-FFF2-40B4-BE49-F238E27FC236}">
                <a16:creationId xmlns:a16="http://schemas.microsoft.com/office/drawing/2014/main" id="{08F0509C-D775-6EFC-4EC8-FA275BD1927B}"/>
              </a:ext>
            </a:extLst>
          </p:cNvPr>
          <p:cNvSpPr>
            <a:spLocks noGrp="1"/>
          </p:cNvSpPr>
          <p:nvPr>
            <p:ph type="body" sz="quarter" idx="10" hasCustomPrompt="1"/>
          </p:nvPr>
        </p:nvSpPr>
        <p:spPr>
          <a:xfrm>
            <a:off x="1499752" y="2048867"/>
            <a:ext cx="9237763" cy="1940270"/>
          </a:xfrm>
        </p:spPr>
        <p:txBody>
          <a:bodyPr>
            <a:noAutofit/>
          </a:bodyPr>
          <a:lstStyle>
            <a:lvl1pPr marL="0" indent="0">
              <a:spcBef>
                <a:spcPts val="0"/>
              </a:spcBef>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a:lnSpc>
                <a:spcPct val="150000"/>
              </a:lnSpc>
            </a:pPr>
            <a:r>
              <a:rPr lang="en-US" sz="2400" b="1" i="1" u="none" strike="noStrike" baseline="0">
                <a:solidFill>
                  <a:schemeClr val="bg1"/>
                </a:solidFill>
                <a:latin typeface="Roboto" panose="02000000000000000000" pitchFamily="2" charset="0"/>
                <a:ea typeface="Roboto" panose="02000000000000000000" pitchFamily="2" charset="0"/>
              </a:rPr>
              <a:t>Lorem ipsum dolor sit </a:t>
            </a:r>
            <a:r>
              <a:rPr lang="en-US" sz="2400" b="1" i="1" u="none" strike="noStrike" baseline="0" err="1">
                <a:solidFill>
                  <a:schemeClr val="bg1"/>
                </a:solidFill>
                <a:latin typeface="Roboto" panose="02000000000000000000" pitchFamily="2" charset="0"/>
                <a:ea typeface="Roboto" panose="02000000000000000000" pitchFamily="2" charset="0"/>
              </a:rPr>
              <a:t>amet</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consectetur</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adipiscing</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elit</a:t>
            </a:r>
            <a:r>
              <a:rPr lang="en-US" sz="2400" b="1" i="1" u="none" strike="noStrike" baseline="0">
                <a:solidFill>
                  <a:schemeClr val="bg1"/>
                </a:solidFill>
                <a:latin typeface="Roboto" panose="02000000000000000000" pitchFamily="2" charset="0"/>
                <a:ea typeface="Roboto" panose="02000000000000000000" pitchFamily="2" charset="0"/>
              </a:rPr>
              <a:t>, sed do </a:t>
            </a:r>
            <a:r>
              <a:rPr lang="en-US" sz="2400" b="1" i="1" u="none" strike="noStrike" baseline="0" err="1">
                <a:solidFill>
                  <a:schemeClr val="bg1"/>
                </a:solidFill>
                <a:latin typeface="Roboto" panose="02000000000000000000" pitchFamily="2" charset="0"/>
                <a:ea typeface="Roboto" panose="02000000000000000000" pitchFamily="2" charset="0"/>
              </a:rPr>
              <a:t>eiusmod</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tempor</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incididunt</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ut</a:t>
            </a:r>
            <a:r>
              <a:rPr lang="en-US" sz="2400" b="1" i="1" u="none" strike="noStrike" baseline="0">
                <a:solidFill>
                  <a:schemeClr val="bg1"/>
                </a:solidFill>
                <a:latin typeface="Roboto" panose="02000000000000000000" pitchFamily="2" charset="0"/>
                <a:ea typeface="Roboto" panose="02000000000000000000" pitchFamily="2" charset="0"/>
              </a:rPr>
              <a:t> labore et dolore magna </a:t>
            </a:r>
            <a:r>
              <a:rPr lang="en-US" sz="2400" b="1" i="1" u="none" strike="noStrike" baseline="0" err="1">
                <a:solidFill>
                  <a:schemeClr val="bg1"/>
                </a:solidFill>
                <a:latin typeface="Roboto" panose="02000000000000000000" pitchFamily="2" charset="0"/>
                <a:ea typeface="Roboto" panose="02000000000000000000" pitchFamily="2" charset="0"/>
              </a:rPr>
              <a:t>aliqua</a:t>
            </a:r>
            <a:r>
              <a:rPr lang="en-US" sz="2400" b="1" i="1" u="none" strike="noStrike" baseline="0">
                <a:solidFill>
                  <a:schemeClr val="bg1"/>
                </a:solidFill>
                <a:latin typeface="Roboto" panose="02000000000000000000" pitchFamily="2" charset="0"/>
                <a:ea typeface="Roboto" panose="02000000000000000000" pitchFamily="2" charset="0"/>
              </a:rPr>
              <a:t>. Ut </a:t>
            </a:r>
            <a:r>
              <a:rPr lang="en-US" sz="2400" b="1" i="1" u="none" strike="noStrike" baseline="0" err="1">
                <a:solidFill>
                  <a:schemeClr val="bg1"/>
                </a:solidFill>
                <a:latin typeface="Roboto" panose="02000000000000000000" pitchFamily="2" charset="0"/>
                <a:ea typeface="Roboto" panose="02000000000000000000" pitchFamily="2" charset="0"/>
              </a:rPr>
              <a:t>enim</a:t>
            </a:r>
            <a:r>
              <a:rPr lang="en-US" sz="2400" b="1" i="1" u="none" strike="noStrike" baseline="0">
                <a:solidFill>
                  <a:schemeClr val="bg1"/>
                </a:solidFill>
                <a:latin typeface="Roboto" panose="02000000000000000000" pitchFamily="2" charset="0"/>
                <a:ea typeface="Roboto" panose="02000000000000000000" pitchFamily="2" charset="0"/>
              </a:rPr>
              <a:t> ad minim </a:t>
            </a:r>
            <a:r>
              <a:rPr lang="en-US" sz="2400" b="1" i="1" u="none" strike="noStrike" baseline="0" err="1">
                <a:solidFill>
                  <a:schemeClr val="bg1"/>
                </a:solidFill>
                <a:latin typeface="Roboto" panose="02000000000000000000" pitchFamily="2" charset="0"/>
                <a:ea typeface="Roboto" panose="02000000000000000000" pitchFamily="2" charset="0"/>
              </a:rPr>
              <a:t>veniam</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quis</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nostrud</a:t>
            </a:r>
            <a:r>
              <a:rPr lang="en-US" sz="2400" b="1" i="1" u="none" strike="noStrike" baseline="0">
                <a:solidFill>
                  <a:schemeClr val="bg1"/>
                </a:solidFill>
                <a:latin typeface="Roboto" panose="02000000000000000000" pitchFamily="2" charset="0"/>
                <a:ea typeface="Roboto" panose="02000000000000000000" pitchFamily="2" charset="0"/>
              </a:rPr>
              <a:t> exercitation </a:t>
            </a:r>
            <a:r>
              <a:rPr lang="en-US" sz="2400" b="1" i="1" u="none" strike="noStrike" baseline="0" err="1">
                <a:solidFill>
                  <a:schemeClr val="bg1"/>
                </a:solidFill>
                <a:latin typeface="Roboto" panose="02000000000000000000" pitchFamily="2" charset="0"/>
                <a:ea typeface="Roboto" panose="02000000000000000000" pitchFamily="2" charset="0"/>
              </a:rPr>
              <a:t>ullamco</a:t>
            </a:r>
            <a:r>
              <a:rPr lang="en-US" sz="2400" b="1" i="1" u="none" strike="noStrike" baseline="0">
                <a:solidFill>
                  <a:schemeClr val="bg1"/>
                </a:solidFill>
                <a:latin typeface="Roboto" panose="02000000000000000000" pitchFamily="2" charset="0"/>
                <a:ea typeface="Roboto" panose="02000000000000000000" pitchFamily="2" charset="0"/>
              </a:rPr>
              <a:t>.</a:t>
            </a:r>
            <a:endParaRPr lang="en-US" sz="1000" b="1">
              <a:solidFill>
                <a:schemeClr val="bg1"/>
              </a:solidFill>
              <a:latin typeface="Roboto" panose="02000000000000000000" pitchFamily="2" charset="0"/>
              <a:ea typeface="Roboto" panose="02000000000000000000" pitchFamily="2" charset="0"/>
            </a:endParaRPr>
          </a:p>
        </p:txBody>
      </p:sp>
      <p:sp>
        <p:nvSpPr>
          <p:cNvPr id="19" name="Text Placeholder 6">
            <a:extLst>
              <a:ext uri="{FF2B5EF4-FFF2-40B4-BE49-F238E27FC236}">
                <a16:creationId xmlns:a16="http://schemas.microsoft.com/office/drawing/2014/main" id="{BFF17EFB-5ECB-C14E-4104-9AAAE98194B3}"/>
              </a:ext>
            </a:extLst>
          </p:cNvPr>
          <p:cNvSpPr>
            <a:spLocks noGrp="1"/>
          </p:cNvSpPr>
          <p:nvPr>
            <p:ph type="body" sz="quarter" idx="11" hasCustomPrompt="1"/>
          </p:nvPr>
        </p:nvSpPr>
        <p:spPr>
          <a:xfrm>
            <a:off x="1515794" y="4172802"/>
            <a:ext cx="4451600" cy="334653"/>
          </a:xfrm>
        </p:spPr>
        <p:txBody>
          <a:bodyPr>
            <a:noAutofit/>
          </a:bodyPr>
          <a:lstStyle>
            <a:lvl1pPr marL="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r>
              <a:rPr lang="en-US" sz="2000" b="0">
                <a:solidFill>
                  <a:schemeClr val="bg1"/>
                </a:solidFill>
                <a:latin typeface="Roboto" panose="02000000000000000000" pitchFamily="2" charset="0"/>
                <a:ea typeface="Roboto" panose="02000000000000000000" pitchFamily="2" charset="0"/>
              </a:rPr>
              <a:t>—Name </a:t>
            </a:r>
          </a:p>
        </p:txBody>
      </p:sp>
    </p:spTree>
    <p:extLst>
      <p:ext uri="{BB962C8B-B14F-4D97-AF65-F5344CB8AC3E}">
        <p14:creationId xmlns:p14="http://schemas.microsoft.com/office/powerpoint/2010/main" val="3418696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ictur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E7C87B3-A0D1-3C13-5C0B-4918F18956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33" y="0"/>
            <a:ext cx="12192000" cy="6858000"/>
          </a:xfrm>
          <a:prstGeom prst="rect">
            <a:avLst/>
          </a:prstGeom>
          <a:solidFill>
            <a:schemeClr val="accent2"/>
          </a:solidFill>
        </p:spPr>
      </p:pic>
      <p:pic>
        <p:nvPicPr>
          <p:cNvPr id="25" name="Picture 24" descr="A picture containing person, wall, indoor, suit&#10;&#10;Description automatically generated">
            <a:extLst>
              <a:ext uri="{FF2B5EF4-FFF2-40B4-BE49-F238E27FC236}">
                <a16:creationId xmlns:a16="http://schemas.microsoft.com/office/drawing/2014/main" id="{A8ECA294-0D8C-171B-92E9-728C2BF9C24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669024" y="0"/>
            <a:ext cx="5517970" cy="6108584"/>
          </a:xfrm>
          <a:prstGeom prst="rect">
            <a:avLst/>
          </a:prstGeom>
        </p:spPr>
      </p:pic>
      <p:sp>
        <p:nvSpPr>
          <p:cNvPr id="13" name="TextBox 12">
            <a:extLst>
              <a:ext uri="{FF2B5EF4-FFF2-40B4-BE49-F238E27FC236}">
                <a16:creationId xmlns:a16="http://schemas.microsoft.com/office/drawing/2014/main" id="{F2182B09-9D35-ACC9-6B1B-73F13D7F7AB3}"/>
              </a:ext>
            </a:extLst>
          </p:cNvPr>
          <p:cNvSpPr txBox="1"/>
          <p:nvPr userDrawn="1"/>
        </p:nvSpPr>
        <p:spPr>
          <a:xfrm>
            <a:off x="446073" y="-66281"/>
            <a:ext cx="1476980" cy="3770263"/>
          </a:xfrm>
          <a:prstGeom prst="rect">
            <a:avLst/>
          </a:prstGeom>
          <a:noFill/>
        </p:spPr>
        <p:txBody>
          <a:bodyPr wrap="square" rtlCol="0">
            <a:spAutoFit/>
          </a:bodyPr>
          <a:lstStyle/>
          <a:p>
            <a:r>
              <a:rPr lang="en-US" sz="23900" dirty="0">
                <a:solidFill>
                  <a:schemeClr val="bg1"/>
                </a:solidFill>
              </a:rPr>
              <a:t>“</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10033" y="5261430"/>
            <a:ext cx="12202033"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4" name="Text Placeholder 3">
            <a:extLst>
              <a:ext uri="{FF2B5EF4-FFF2-40B4-BE49-F238E27FC236}">
                <a16:creationId xmlns:a16="http://schemas.microsoft.com/office/drawing/2014/main" id="{72AD2432-EC68-2B34-AE07-3C568BDA4174}"/>
              </a:ext>
            </a:extLst>
          </p:cNvPr>
          <p:cNvSpPr>
            <a:spLocks noGrp="1"/>
          </p:cNvSpPr>
          <p:nvPr>
            <p:ph type="body" sz="quarter" idx="12" hasCustomPrompt="1"/>
          </p:nvPr>
        </p:nvSpPr>
        <p:spPr>
          <a:xfrm>
            <a:off x="615628" y="1591040"/>
            <a:ext cx="5694997" cy="2051319"/>
          </a:xfrm>
        </p:spPr>
        <p:txBody>
          <a:bodyPr>
            <a:noAutofit/>
          </a:bodyPr>
          <a:lstStyle>
            <a:lvl1pPr marL="0" indent="0">
              <a:spcBef>
                <a:spcPts val="0"/>
              </a:spcBef>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a:lnSpc>
                <a:spcPct val="150000"/>
              </a:lnSpc>
            </a:pPr>
            <a:r>
              <a:rPr lang="en-US" sz="2000" b="1" i="1" u="none" strike="noStrike" baseline="0">
                <a:solidFill>
                  <a:schemeClr val="bg1"/>
                </a:solidFill>
                <a:latin typeface="Roboto" panose="02000000000000000000" pitchFamily="2" charset="0"/>
                <a:ea typeface="Roboto" panose="02000000000000000000" pitchFamily="2" charset="0"/>
              </a:rPr>
              <a:t>Lorem ipsum dolor sit </a:t>
            </a:r>
            <a:r>
              <a:rPr lang="en-US" sz="2000" b="1" i="1" u="none" strike="noStrike" baseline="0" err="1">
                <a:solidFill>
                  <a:schemeClr val="bg1"/>
                </a:solidFill>
                <a:latin typeface="Roboto" panose="02000000000000000000" pitchFamily="2" charset="0"/>
                <a:ea typeface="Roboto" panose="02000000000000000000" pitchFamily="2" charset="0"/>
              </a:rPr>
              <a:t>amet</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consectetur</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adipiscing</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elit</a:t>
            </a:r>
            <a:r>
              <a:rPr lang="en-US" sz="2000" b="1" i="1" u="none" strike="noStrike" baseline="0">
                <a:solidFill>
                  <a:schemeClr val="bg1"/>
                </a:solidFill>
                <a:latin typeface="Roboto" panose="02000000000000000000" pitchFamily="2" charset="0"/>
                <a:ea typeface="Roboto" panose="02000000000000000000" pitchFamily="2" charset="0"/>
              </a:rPr>
              <a:t>, sed do </a:t>
            </a:r>
            <a:r>
              <a:rPr lang="en-US" sz="2000" b="1" i="1" u="none" strike="noStrike" baseline="0" err="1">
                <a:solidFill>
                  <a:schemeClr val="bg1"/>
                </a:solidFill>
                <a:latin typeface="Roboto" panose="02000000000000000000" pitchFamily="2" charset="0"/>
                <a:ea typeface="Roboto" panose="02000000000000000000" pitchFamily="2" charset="0"/>
              </a:rPr>
              <a:t>eiusmod</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tempor</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incididunt</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ut</a:t>
            </a:r>
            <a:r>
              <a:rPr lang="en-US" sz="2000" b="1" i="1" u="none" strike="noStrike" baseline="0">
                <a:solidFill>
                  <a:schemeClr val="bg1"/>
                </a:solidFill>
                <a:latin typeface="Roboto" panose="02000000000000000000" pitchFamily="2" charset="0"/>
                <a:ea typeface="Roboto" panose="02000000000000000000" pitchFamily="2" charset="0"/>
              </a:rPr>
              <a:t> labore et dolore magna </a:t>
            </a:r>
            <a:r>
              <a:rPr lang="en-US" sz="2000" b="1" i="1" u="none" strike="noStrike" baseline="0" err="1">
                <a:solidFill>
                  <a:schemeClr val="bg1"/>
                </a:solidFill>
                <a:latin typeface="Roboto" panose="02000000000000000000" pitchFamily="2" charset="0"/>
                <a:ea typeface="Roboto" panose="02000000000000000000" pitchFamily="2" charset="0"/>
              </a:rPr>
              <a:t>aliqua</a:t>
            </a:r>
            <a:r>
              <a:rPr lang="en-US" sz="2000" b="1" i="1" u="none" strike="noStrike" baseline="0">
                <a:solidFill>
                  <a:schemeClr val="bg1"/>
                </a:solidFill>
                <a:latin typeface="Roboto" panose="02000000000000000000" pitchFamily="2" charset="0"/>
                <a:ea typeface="Roboto" panose="02000000000000000000" pitchFamily="2" charset="0"/>
              </a:rPr>
              <a:t>. Ut </a:t>
            </a:r>
            <a:r>
              <a:rPr lang="en-US" sz="2000" b="1" i="1" u="none" strike="noStrike" baseline="0" err="1">
                <a:solidFill>
                  <a:schemeClr val="bg1"/>
                </a:solidFill>
                <a:latin typeface="Roboto" panose="02000000000000000000" pitchFamily="2" charset="0"/>
                <a:ea typeface="Roboto" panose="02000000000000000000" pitchFamily="2" charset="0"/>
              </a:rPr>
              <a:t>enim</a:t>
            </a:r>
            <a:r>
              <a:rPr lang="en-US" sz="2000" b="1" i="1" u="none" strike="noStrike" baseline="0">
                <a:solidFill>
                  <a:schemeClr val="bg1"/>
                </a:solidFill>
                <a:latin typeface="Roboto" panose="02000000000000000000" pitchFamily="2" charset="0"/>
                <a:ea typeface="Roboto" panose="02000000000000000000" pitchFamily="2" charset="0"/>
              </a:rPr>
              <a:t> ad minim </a:t>
            </a:r>
            <a:r>
              <a:rPr lang="en-US" sz="2000" b="1" i="1" u="none" strike="noStrike" baseline="0" err="1">
                <a:solidFill>
                  <a:schemeClr val="bg1"/>
                </a:solidFill>
                <a:latin typeface="Roboto" panose="02000000000000000000" pitchFamily="2" charset="0"/>
                <a:ea typeface="Roboto" panose="02000000000000000000" pitchFamily="2" charset="0"/>
              </a:rPr>
              <a:t>veniam</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quis</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nostrud</a:t>
            </a:r>
            <a:r>
              <a:rPr lang="en-US" sz="2000" b="1" i="1" u="none" strike="noStrike" baseline="0">
                <a:solidFill>
                  <a:schemeClr val="bg1"/>
                </a:solidFill>
                <a:latin typeface="Roboto" panose="02000000000000000000" pitchFamily="2" charset="0"/>
                <a:ea typeface="Roboto" panose="02000000000000000000" pitchFamily="2" charset="0"/>
              </a:rPr>
              <a:t> exercitation </a:t>
            </a:r>
            <a:r>
              <a:rPr lang="en-US" sz="2000" b="1" i="1" u="none" strike="noStrike" baseline="0" err="1">
                <a:solidFill>
                  <a:schemeClr val="bg1"/>
                </a:solidFill>
                <a:latin typeface="Roboto" panose="02000000000000000000" pitchFamily="2" charset="0"/>
                <a:ea typeface="Roboto" panose="02000000000000000000" pitchFamily="2" charset="0"/>
              </a:rPr>
              <a:t>ullamco</a:t>
            </a:r>
            <a:r>
              <a:rPr lang="en-US" sz="2000" b="1" i="1" u="none" strike="noStrike" baseline="0">
                <a:solidFill>
                  <a:schemeClr val="bg1"/>
                </a:solidFill>
                <a:latin typeface="Roboto" panose="02000000000000000000" pitchFamily="2" charset="0"/>
                <a:ea typeface="Roboto" panose="02000000000000000000" pitchFamily="2" charset="0"/>
              </a:rPr>
              <a:t>.</a:t>
            </a:r>
            <a:endParaRPr lang="en-US" sz="900" b="1">
              <a:solidFill>
                <a:schemeClr val="bg1"/>
              </a:solidFill>
              <a:latin typeface="Roboto" panose="02000000000000000000" pitchFamily="2" charset="0"/>
              <a:ea typeface="Roboto" panose="02000000000000000000" pitchFamily="2" charset="0"/>
            </a:endParaRPr>
          </a:p>
        </p:txBody>
      </p:sp>
      <p:sp>
        <p:nvSpPr>
          <p:cNvPr id="22" name="Text Placeholder 5">
            <a:extLst>
              <a:ext uri="{FF2B5EF4-FFF2-40B4-BE49-F238E27FC236}">
                <a16:creationId xmlns:a16="http://schemas.microsoft.com/office/drawing/2014/main" id="{FA43F256-3FD9-29A2-2D1E-1328E8044D57}"/>
              </a:ext>
            </a:extLst>
          </p:cNvPr>
          <p:cNvSpPr>
            <a:spLocks noGrp="1"/>
          </p:cNvSpPr>
          <p:nvPr>
            <p:ph type="body" sz="quarter" idx="13" hasCustomPrompt="1"/>
          </p:nvPr>
        </p:nvSpPr>
        <p:spPr>
          <a:xfrm>
            <a:off x="604570" y="3870334"/>
            <a:ext cx="4514850" cy="293688"/>
          </a:xfrm>
        </p:spPr>
        <p:txBody>
          <a:bodyPr>
            <a:noAutofit/>
          </a:bodyPr>
          <a:lstStyle>
            <a:lvl1pPr marL="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r>
              <a:rPr lang="en-US" sz="1600" b="0">
                <a:solidFill>
                  <a:schemeClr val="bg1"/>
                </a:solidFill>
                <a:latin typeface="Roboto" panose="02000000000000000000" pitchFamily="2" charset="0"/>
                <a:ea typeface="Roboto" panose="02000000000000000000" pitchFamily="2" charset="0"/>
              </a:rPr>
              <a:t>—Name</a:t>
            </a:r>
          </a:p>
        </p:txBody>
      </p:sp>
      <p:sp>
        <p:nvSpPr>
          <p:cNvPr id="7" name="TextBox 6">
            <a:extLst>
              <a:ext uri="{FF2B5EF4-FFF2-40B4-BE49-F238E27FC236}">
                <a16:creationId xmlns:a16="http://schemas.microsoft.com/office/drawing/2014/main" id="{58CDB4C3-971C-FC9C-4CB2-86D4A24C3356}"/>
              </a:ext>
            </a:extLst>
          </p:cNvPr>
          <p:cNvSpPr txBox="1"/>
          <p:nvPr userDrawn="1"/>
        </p:nvSpPr>
        <p:spPr>
          <a:xfrm>
            <a:off x="8646160" y="-584200"/>
            <a:ext cx="248786" cy="369332"/>
          </a:xfrm>
          <a:prstGeom prst="rect">
            <a:avLst/>
          </a:prstGeom>
          <a:noFill/>
        </p:spPr>
        <p:txBody>
          <a:bodyPr wrap="none" rtlCol="0">
            <a:spAutoFit/>
          </a:bodyPr>
          <a:lstStyle/>
          <a:p>
            <a:pPr algn="l"/>
            <a:r>
              <a:rPr lang="en-US" dirty="0"/>
              <a:t> </a:t>
            </a:r>
          </a:p>
        </p:txBody>
      </p:sp>
    </p:spTree>
    <p:extLst>
      <p:ext uri="{BB962C8B-B14F-4D97-AF65-F5344CB8AC3E}">
        <p14:creationId xmlns:p14="http://schemas.microsoft.com/office/powerpoint/2010/main" val="916181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_Blue Base Downtown">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74B7DAE3-9A2B-3D70-F741-721AEC22F9E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373AF52E-1E80-5506-BDC1-4A0FFD14E5EE}"/>
              </a:ext>
            </a:extLst>
          </p:cNvPr>
          <p:cNvGrpSpPr/>
          <p:nvPr userDrawn="1"/>
        </p:nvGrpSpPr>
        <p:grpSpPr>
          <a:xfrm>
            <a:off x="-18417" y="5395612"/>
            <a:ext cx="12228833" cy="1511769"/>
            <a:chOff x="-18417" y="5395612"/>
            <a:chExt cx="12228833" cy="1511769"/>
          </a:xfrm>
        </p:grpSpPr>
        <p:sp>
          <p:nvSpPr>
            <p:cNvPr id="24" name="Freeform: Shape 20">
              <a:extLst>
                <a:ext uri="{FF2B5EF4-FFF2-40B4-BE49-F238E27FC236}">
                  <a16:creationId xmlns:a16="http://schemas.microsoft.com/office/drawing/2014/main" id="{68078166-D6BA-1E7F-D828-8DBE535A5005}"/>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25" name="Freeform: Shape 21">
              <a:extLst>
                <a:ext uri="{FF2B5EF4-FFF2-40B4-BE49-F238E27FC236}">
                  <a16:creationId xmlns:a16="http://schemas.microsoft.com/office/drawing/2014/main" id="{55110C93-E1A6-BF63-7377-1C29B0E265D3}"/>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26" name="Freeform: Shape 22">
              <a:extLst>
                <a:ext uri="{FF2B5EF4-FFF2-40B4-BE49-F238E27FC236}">
                  <a16:creationId xmlns:a16="http://schemas.microsoft.com/office/drawing/2014/main" id="{45A8BDA7-3429-E3B8-795F-3FFA730BAFA3}"/>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31" name="Content Placeholder 2">
            <a:extLst>
              <a:ext uri="{FF2B5EF4-FFF2-40B4-BE49-F238E27FC236}">
                <a16:creationId xmlns:a16="http://schemas.microsoft.com/office/drawing/2014/main" id="{940FB289-0CB8-07A2-63F4-F05B0A5145B0}"/>
              </a:ext>
            </a:extLst>
          </p:cNvPr>
          <p:cNvSpPr>
            <a:spLocks noGrp="1"/>
          </p:cNvSpPr>
          <p:nvPr>
            <p:ph idx="10"/>
          </p:nvPr>
        </p:nvSpPr>
        <p:spPr>
          <a:xfrm>
            <a:off x="480563" y="1175393"/>
            <a:ext cx="6091354" cy="4882119"/>
          </a:xfrm>
        </p:spPr>
        <p:txBody>
          <a:bodyPr/>
          <a:lstStyle>
            <a:lvl1pPr>
              <a:defRPr b="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4">
            <a:extLst>
              <a:ext uri="{FF2B5EF4-FFF2-40B4-BE49-F238E27FC236}">
                <a16:creationId xmlns:a16="http://schemas.microsoft.com/office/drawing/2014/main" id="{99D70198-642B-42D9-D108-1FDAB0258C00}"/>
              </a:ext>
            </a:extLst>
          </p:cNvPr>
          <p:cNvSpPr>
            <a:spLocks noGrp="1"/>
          </p:cNvSpPr>
          <p:nvPr>
            <p:ph type="body" sz="quarter" idx="11" hasCustomPrompt="1"/>
          </p:nvPr>
        </p:nvSpPr>
        <p:spPr>
          <a:xfrm>
            <a:off x="475776" y="350656"/>
            <a:ext cx="10998186" cy="471658"/>
          </a:xfrm>
        </p:spPr>
        <p:txBody>
          <a:bodyPr>
            <a:noAutofit/>
          </a:bodyPr>
          <a:lstStyle>
            <a:lvl1pPr marL="0" indent="0">
              <a:buFontTx/>
              <a:buNone/>
              <a:defRPr sz="3200" b="1">
                <a:solidFill>
                  <a:schemeClr val="accent3"/>
                </a:solidFill>
              </a:defRPr>
            </a:lvl1pPr>
            <a:lvl2pPr marL="457200" indent="0">
              <a:buFontTx/>
              <a:buNone/>
              <a:defRPr sz="3200" b="1">
                <a:solidFill>
                  <a:schemeClr val="accent3"/>
                </a:solidFill>
              </a:defRPr>
            </a:lvl2pPr>
            <a:lvl3pPr marL="914400" indent="0">
              <a:buFontTx/>
              <a:buNone/>
              <a:defRPr sz="3200" b="1">
                <a:solidFill>
                  <a:schemeClr val="accent3"/>
                </a:solidFill>
              </a:defRPr>
            </a:lvl3pPr>
            <a:lvl4pPr marL="1371600" indent="0">
              <a:buFontTx/>
              <a:buNone/>
              <a:defRPr sz="3200" b="1">
                <a:solidFill>
                  <a:schemeClr val="accent3"/>
                </a:solidFill>
              </a:defRPr>
            </a:lvl4pPr>
            <a:lvl5pPr marL="1828800" indent="0">
              <a:buFontTx/>
              <a:buNone/>
              <a:defRPr sz="3200" b="1">
                <a:solidFill>
                  <a:schemeClr val="accent3"/>
                </a:solidFill>
              </a:defRPr>
            </a:lvl5pPr>
          </a:lstStyle>
          <a:p>
            <a:pPr lvl="0"/>
            <a:r>
              <a:rPr lang="en-US"/>
              <a:t>Click to edit Master title style</a:t>
            </a:r>
          </a:p>
        </p:txBody>
      </p:sp>
      <p:sp>
        <p:nvSpPr>
          <p:cNvPr id="34" name="TextBox 33">
            <a:extLst>
              <a:ext uri="{FF2B5EF4-FFF2-40B4-BE49-F238E27FC236}">
                <a16:creationId xmlns:a16="http://schemas.microsoft.com/office/drawing/2014/main" id="{FDDDE931-8F87-C784-68A4-6616AAA592F9}"/>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35" name="Picture 34" descr="Logo&#10;&#10;Description automatically generated with medium confidence">
            <a:extLst>
              <a:ext uri="{FF2B5EF4-FFF2-40B4-BE49-F238E27FC236}">
                <a16:creationId xmlns:a16="http://schemas.microsoft.com/office/drawing/2014/main" id="{63650A79-F5F8-3E0C-E297-C4035E2002D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
        <p:nvSpPr>
          <p:cNvPr id="12" name="Picture Placeholder 6">
            <a:extLst>
              <a:ext uri="{FF2B5EF4-FFF2-40B4-BE49-F238E27FC236}">
                <a16:creationId xmlns:a16="http://schemas.microsoft.com/office/drawing/2014/main" id="{72C4B0E2-7085-9353-10CF-208BF742FA86}"/>
              </a:ext>
            </a:extLst>
          </p:cNvPr>
          <p:cNvSpPr>
            <a:spLocks noGrp="1"/>
          </p:cNvSpPr>
          <p:nvPr>
            <p:ph type="pic" sz="quarter" idx="12"/>
          </p:nvPr>
        </p:nvSpPr>
        <p:spPr>
          <a:xfrm>
            <a:off x="7981950" y="989013"/>
            <a:ext cx="4210050" cy="4176712"/>
          </a:xfrm>
        </p:spPr>
        <p:txBody>
          <a:bodyPr/>
          <a:lstStyle/>
          <a:p>
            <a:endParaRPr lang="en-US" dirty="0"/>
          </a:p>
        </p:txBody>
      </p:sp>
    </p:spTree>
    <p:extLst>
      <p:ext uri="{BB962C8B-B14F-4D97-AF65-F5344CB8AC3E}">
        <p14:creationId xmlns:p14="http://schemas.microsoft.com/office/powerpoint/2010/main" val="2507632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_Red Base Downtown">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AEBFF09D-7B3C-454B-22FF-5E3FC4B7CF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E0DBE72-A2A6-91CC-28CE-3D7735A57ADA}"/>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116680" y="1400849"/>
            <a:ext cx="5088950" cy="3392302"/>
          </a:xfrm>
          <a:prstGeom prst="rect">
            <a:avLst/>
          </a:prstGeom>
        </p:spPr>
      </p:pic>
      <p:grpSp>
        <p:nvGrpSpPr>
          <p:cNvPr id="15" name="Group 14">
            <a:extLst>
              <a:ext uri="{FF2B5EF4-FFF2-40B4-BE49-F238E27FC236}">
                <a16:creationId xmlns:a16="http://schemas.microsoft.com/office/drawing/2014/main" id="{1CAA0C2E-020F-7711-DED2-29ED9D6018D5}"/>
              </a:ext>
            </a:extLst>
          </p:cNvPr>
          <p:cNvGrpSpPr/>
          <p:nvPr userDrawn="1"/>
        </p:nvGrpSpPr>
        <p:grpSpPr>
          <a:xfrm>
            <a:off x="-9144" y="5384555"/>
            <a:ext cx="12214774" cy="1521572"/>
            <a:chOff x="-23204" y="5360701"/>
            <a:chExt cx="12228833" cy="1511770"/>
          </a:xfrm>
        </p:grpSpPr>
        <p:sp>
          <p:nvSpPr>
            <p:cNvPr id="16" name="Freeform: Shape 19">
              <a:extLst>
                <a:ext uri="{FF2B5EF4-FFF2-40B4-BE49-F238E27FC236}">
                  <a16:creationId xmlns:a16="http://schemas.microsoft.com/office/drawing/2014/main" id="{D0EAE7D5-BD96-115B-B1EE-91B8FE22A125}"/>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17" name="Freeform: Shape 20">
              <a:extLst>
                <a:ext uri="{FF2B5EF4-FFF2-40B4-BE49-F238E27FC236}">
                  <a16:creationId xmlns:a16="http://schemas.microsoft.com/office/drawing/2014/main" id="{4DA978C8-42CF-F81D-E690-B463E81AAB4E}"/>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19" name="Freeform: Shape 21">
              <a:extLst>
                <a:ext uri="{FF2B5EF4-FFF2-40B4-BE49-F238E27FC236}">
                  <a16:creationId xmlns:a16="http://schemas.microsoft.com/office/drawing/2014/main" id="{D2E39517-DFA5-7195-1D5C-983A2B64EA9C}"/>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5" name="Content Placeholder 2">
            <a:extLst>
              <a:ext uri="{FF2B5EF4-FFF2-40B4-BE49-F238E27FC236}">
                <a16:creationId xmlns:a16="http://schemas.microsoft.com/office/drawing/2014/main" id="{1D7E056B-4CD1-EF86-9970-38E8806DEC7B}"/>
              </a:ext>
            </a:extLst>
          </p:cNvPr>
          <p:cNvSpPr>
            <a:spLocks noGrp="1"/>
          </p:cNvSpPr>
          <p:nvPr>
            <p:ph idx="10"/>
          </p:nvPr>
        </p:nvSpPr>
        <p:spPr>
          <a:xfrm>
            <a:off x="480563" y="1175393"/>
            <a:ext cx="6091354"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E3EBC512-1113-5822-98B4-D4DA022ABCF2}"/>
              </a:ext>
            </a:extLst>
          </p:cNvPr>
          <p:cNvSpPr>
            <a:spLocks noGrp="1"/>
          </p:cNvSpPr>
          <p:nvPr>
            <p:ph type="body" sz="quarter" idx="11" hasCustomPrompt="1"/>
          </p:nvPr>
        </p:nvSpPr>
        <p:spPr>
          <a:xfrm>
            <a:off x="475776" y="350656"/>
            <a:ext cx="11174032" cy="471658"/>
          </a:xfrm>
        </p:spPr>
        <p:txBody>
          <a:bodyPr>
            <a:noAutofit/>
          </a:bodyPr>
          <a:lstStyle>
            <a:lvl1pPr marL="0" indent="0">
              <a:buFontTx/>
              <a:buNone/>
              <a:defRPr sz="3200" b="1">
                <a:solidFill>
                  <a:schemeClr val="accent3"/>
                </a:solidFill>
              </a:defRPr>
            </a:lvl1pPr>
            <a:lvl2pPr marL="457200" indent="0">
              <a:buFontTx/>
              <a:buNone/>
              <a:defRPr sz="3200" b="1">
                <a:solidFill>
                  <a:schemeClr val="accent3"/>
                </a:solidFill>
              </a:defRPr>
            </a:lvl2pPr>
            <a:lvl3pPr marL="914400" indent="0">
              <a:buFontTx/>
              <a:buNone/>
              <a:defRPr sz="3200" b="1">
                <a:solidFill>
                  <a:schemeClr val="accent3"/>
                </a:solidFill>
              </a:defRPr>
            </a:lvl3pPr>
            <a:lvl4pPr marL="1371600" indent="0">
              <a:buFontTx/>
              <a:buNone/>
              <a:defRPr sz="3200" b="1">
                <a:solidFill>
                  <a:schemeClr val="accent3"/>
                </a:solidFill>
              </a:defRPr>
            </a:lvl4pPr>
            <a:lvl5pPr marL="1828800" indent="0">
              <a:buFontTx/>
              <a:buNone/>
              <a:defRPr sz="3200" b="1">
                <a:solidFill>
                  <a:schemeClr val="accent3"/>
                </a:solidFill>
              </a:defRPr>
            </a:lvl5pPr>
          </a:lstStyle>
          <a:p>
            <a:pPr lvl="0"/>
            <a:r>
              <a:rPr lang="en-US"/>
              <a:t>Click to edit Master title style</a:t>
            </a:r>
          </a:p>
        </p:txBody>
      </p:sp>
      <p:sp>
        <p:nvSpPr>
          <p:cNvPr id="30" name="TextBox 29">
            <a:extLst>
              <a:ext uri="{FF2B5EF4-FFF2-40B4-BE49-F238E27FC236}">
                <a16:creationId xmlns:a16="http://schemas.microsoft.com/office/drawing/2014/main" id="{892B4756-1DFD-0A00-C748-DEAF1729E243}"/>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31" name="Picture 30" descr="Logo&#10;&#10;Description automatically generated with medium confidence">
            <a:extLst>
              <a:ext uri="{FF2B5EF4-FFF2-40B4-BE49-F238E27FC236}">
                <a16:creationId xmlns:a16="http://schemas.microsoft.com/office/drawing/2014/main" id="{F5444FB0-7232-4929-988E-25A221284E0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333857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Closin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A433AD5E-2B85-DB4E-83FE-25E8C244608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tx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Questions, comments?</a:t>
            </a:r>
          </a:p>
        </p:txBody>
      </p:sp>
      <p:pic>
        <p:nvPicPr>
          <p:cNvPr id="16" name="Graphic 15">
            <a:extLst>
              <a:ext uri="{FF2B5EF4-FFF2-40B4-BE49-F238E27FC236}">
                <a16:creationId xmlns:a16="http://schemas.microsoft.com/office/drawing/2014/main" id="{6B2FB105-E7D2-A54E-8B54-892210B131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2557" y="2928538"/>
            <a:ext cx="4428693" cy="706706"/>
          </a:xfrm>
          <a:prstGeom prst="rect">
            <a:avLst/>
          </a:prstGeom>
        </p:spPr>
      </p:pic>
      <p:sp>
        <p:nvSpPr>
          <p:cNvPr id="17" name="Subtitle 2">
            <a:extLst>
              <a:ext uri="{FF2B5EF4-FFF2-40B4-BE49-F238E27FC236}">
                <a16:creationId xmlns:a16="http://schemas.microsoft.com/office/drawing/2014/main" id="{EA7040B9-7855-594F-889C-54E6D761653A}"/>
              </a:ext>
            </a:extLst>
          </p:cNvPr>
          <p:cNvSpPr txBox="1">
            <a:spLocks/>
          </p:cNvSpPr>
          <p:nvPr userDrawn="1"/>
        </p:nvSpPr>
        <p:spPr>
          <a:xfrm>
            <a:off x="6812791" y="6043001"/>
            <a:ext cx="4655309"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a:solidFill>
                  <a:schemeClr val="accent1"/>
                </a:solidFill>
              </a:rPr>
              <a:t>www.</a:t>
            </a:r>
            <a:r>
              <a:rPr lang="en-US" sz="2000" dirty="0">
                <a:solidFill>
                  <a:schemeClr val="accent1"/>
                </a:solidFill>
              </a:rPr>
              <a:t>MissionCriticalPartners</a:t>
            </a:r>
            <a:r>
              <a:rPr lang="en-US" sz="2000" b="0" dirty="0">
                <a:solidFill>
                  <a:schemeClr val="accent1"/>
                </a:solidFill>
              </a:rPr>
              <a:t>.com</a:t>
            </a:r>
          </a:p>
        </p:txBody>
      </p:sp>
    </p:spTree>
    <p:extLst>
      <p:ext uri="{BB962C8B-B14F-4D97-AF65-F5344CB8AC3E}">
        <p14:creationId xmlns:p14="http://schemas.microsoft.com/office/powerpoint/2010/main" val="1239377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Closing 2">
    <p:spTree>
      <p:nvGrpSpPr>
        <p:cNvPr id="1" name=""/>
        <p:cNvGrpSpPr/>
        <p:nvPr/>
      </p:nvGrpSpPr>
      <p:grpSpPr>
        <a:xfrm>
          <a:off x="0" y="0"/>
          <a:ext cx="0" cy="0"/>
          <a:chOff x="0" y="0"/>
          <a:chExt cx="0" cy="0"/>
        </a:xfrm>
      </p:grpSpPr>
      <p:pic>
        <p:nvPicPr>
          <p:cNvPr id="19" name="Picture 18" descr="A picture containing sky, outdoor, city, scene&#10;&#10;Description automatically generated">
            <a:extLst>
              <a:ext uri="{FF2B5EF4-FFF2-40B4-BE49-F238E27FC236}">
                <a16:creationId xmlns:a16="http://schemas.microsoft.com/office/drawing/2014/main" id="{351FF0FE-2F5E-0540-89BE-78FE44B95B8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2" y="6607"/>
            <a:ext cx="12192021" cy="6230768"/>
          </a:xfrm>
          <a:prstGeom prst="rect">
            <a:avLst/>
          </a:prstGeom>
        </p:spPr>
      </p:pic>
      <p:sp>
        <p:nvSpPr>
          <p:cNvPr id="17" name="Subtitle 2">
            <a:extLst>
              <a:ext uri="{FF2B5EF4-FFF2-40B4-BE49-F238E27FC236}">
                <a16:creationId xmlns:a16="http://schemas.microsoft.com/office/drawing/2014/main" id="{EA7040B9-7855-594F-889C-54E6D761653A}"/>
              </a:ext>
            </a:extLst>
          </p:cNvPr>
          <p:cNvSpPr txBox="1">
            <a:spLocks/>
          </p:cNvSpPr>
          <p:nvPr userDrawn="1"/>
        </p:nvSpPr>
        <p:spPr>
          <a:xfrm>
            <a:off x="6812791" y="6043001"/>
            <a:ext cx="4655309"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a:solidFill>
                  <a:schemeClr val="accent1"/>
                </a:solidFill>
              </a:rPr>
              <a:t>www.</a:t>
            </a:r>
            <a:r>
              <a:rPr lang="en-US" sz="2000" dirty="0">
                <a:solidFill>
                  <a:schemeClr val="accent1"/>
                </a:solidFill>
              </a:rPr>
              <a:t>MissionCriticalPartners</a:t>
            </a:r>
            <a:r>
              <a:rPr lang="en-US" sz="2000" b="0" dirty="0">
                <a:solidFill>
                  <a:schemeClr val="accent1"/>
                </a:solidFill>
              </a:rPr>
              <a:t>.com</a:t>
            </a:r>
          </a:p>
        </p:txBody>
      </p:sp>
      <p:pic>
        <p:nvPicPr>
          <p:cNvPr id="20" name="Picture 19">
            <a:extLst>
              <a:ext uri="{FF2B5EF4-FFF2-40B4-BE49-F238E27FC236}">
                <a16:creationId xmlns:a16="http://schemas.microsoft.com/office/drawing/2014/main" id="{11DFE62A-49E9-B64D-8AEA-4445C5B2C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47" y="-2694269"/>
            <a:ext cx="6054811" cy="11443350"/>
          </a:xfrm>
          <a:prstGeom prst="rect">
            <a:avLst/>
          </a:prstGeom>
        </p:spPr>
      </p:pic>
      <p:pic>
        <p:nvPicPr>
          <p:cNvPr id="22" name="Picture 21">
            <a:extLst>
              <a:ext uri="{FF2B5EF4-FFF2-40B4-BE49-F238E27FC236}">
                <a16:creationId xmlns:a16="http://schemas.microsoft.com/office/drawing/2014/main" id="{9782141B-F787-2447-B32D-05F25E1DFD4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688" y="-6607"/>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r>
              <a:rPr lang="en-US" sz="2000" b="0" dirty="0">
                <a:solidFill>
                  <a:schemeClr val="bg1"/>
                </a:solidFill>
              </a:rPr>
              <a:t>www.MissionCriticalPartners.com</a:t>
            </a:r>
          </a:p>
        </p:txBody>
      </p:sp>
      <p:pic>
        <p:nvPicPr>
          <p:cNvPr id="9" name="Picture 8" descr="A picture containing graphical user interface&#10;&#10;Description automatically generated">
            <a:extLst>
              <a:ext uri="{FF2B5EF4-FFF2-40B4-BE49-F238E27FC236}">
                <a16:creationId xmlns:a16="http://schemas.microsoft.com/office/drawing/2014/main" id="{851C30DC-8CC0-894D-BE65-898701F2D85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2" name="TextBox 11">
            <a:extLst>
              <a:ext uri="{FF2B5EF4-FFF2-40B4-BE49-F238E27FC236}">
                <a16:creationId xmlns:a16="http://schemas.microsoft.com/office/drawing/2014/main" id="{D5F53ED2-D8DA-0842-AC65-3B20BF53FD51}"/>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3" name="Picture 12" descr="A picture containing text&#10;&#10;Description automatically generated">
            <a:extLst>
              <a:ext uri="{FF2B5EF4-FFF2-40B4-BE49-F238E27FC236}">
                <a16:creationId xmlns:a16="http://schemas.microsoft.com/office/drawing/2014/main" id="{E4F7D000-C204-4443-8EAD-6E97E0BD67A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3432089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hank You Closing 2">
    <p:spTree>
      <p:nvGrpSpPr>
        <p:cNvPr id="1" name=""/>
        <p:cNvGrpSpPr/>
        <p:nvPr/>
      </p:nvGrpSpPr>
      <p:grpSpPr>
        <a:xfrm>
          <a:off x="0" y="0"/>
          <a:ext cx="0" cy="0"/>
          <a:chOff x="0" y="0"/>
          <a:chExt cx="0" cy="0"/>
        </a:xfrm>
      </p:grpSpPr>
      <p:pic>
        <p:nvPicPr>
          <p:cNvPr id="19" name="Picture 18" descr="A picture containing sky, outdoor, city, scene&#10;&#10;Description automatically generated">
            <a:extLst>
              <a:ext uri="{FF2B5EF4-FFF2-40B4-BE49-F238E27FC236}">
                <a16:creationId xmlns:a16="http://schemas.microsoft.com/office/drawing/2014/main" id="{351FF0FE-2F5E-0540-89BE-78FE44B95B8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2" y="6607"/>
            <a:ext cx="12192021" cy="6230768"/>
          </a:xfrm>
          <a:prstGeom prst="rect">
            <a:avLst/>
          </a:prstGeom>
        </p:spPr>
      </p:pic>
      <p:pic>
        <p:nvPicPr>
          <p:cNvPr id="20" name="Picture 19">
            <a:extLst>
              <a:ext uri="{FF2B5EF4-FFF2-40B4-BE49-F238E27FC236}">
                <a16:creationId xmlns:a16="http://schemas.microsoft.com/office/drawing/2014/main" id="{11DFE62A-49E9-B64D-8AEA-4445C5B2C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47" y="-2694269"/>
            <a:ext cx="6054811" cy="11443350"/>
          </a:xfrm>
          <a:prstGeom prst="rect">
            <a:avLst/>
          </a:prstGeom>
        </p:spPr>
      </p:pic>
      <p:pic>
        <p:nvPicPr>
          <p:cNvPr id="22" name="Picture 21">
            <a:extLst>
              <a:ext uri="{FF2B5EF4-FFF2-40B4-BE49-F238E27FC236}">
                <a16:creationId xmlns:a16="http://schemas.microsoft.com/office/drawing/2014/main" id="{9782141B-F787-2447-B32D-05F25E1DFD4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688" y="-6607"/>
            <a:ext cx="12176311"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r>
              <a:rPr lang="en-US" sz="2000" b="0" dirty="0">
                <a:solidFill>
                  <a:schemeClr val="bg1"/>
                </a:solidFill>
              </a:rPr>
              <a:t>www.MissionCriticalPartners.com</a:t>
            </a:r>
          </a:p>
        </p:txBody>
      </p:sp>
      <p:grpSp>
        <p:nvGrpSpPr>
          <p:cNvPr id="25" name="Group 24">
            <a:extLst>
              <a:ext uri="{FF2B5EF4-FFF2-40B4-BE49-F238E27FC236}">
                <a16:creationId xmlns:a16="http://schemas.microsoft.com/office/drawing/2014/main" id="{D63C4CD9-32B6-D544-8F25-49DB1BB9710F}"/>
              </a:ext>
            </a:extLst>
          </p:cNvPr>
          <p:cNvGrpSpPr/>
          <p:nvPr userDrawn="1"/>
        </p:nvGrpSpPr>
        <p:grpSpPr>
          <a:xfrm>
            <a:off x="-18417" y="5395612"/>
            <a:ext cx="12228833" cy="1511769"/>
            <a:chOff x="-18417" y="5395612"/>
            <a:chExt cx="12228833" cy="1511769"/>
          </a:xfrm>
        </p:grpSpPr>
        <p:sp>
          <p:nvSpPr>
            <p:cNvPr id="26" name="Freeform: Shape 20">
              <a:extLst>
                <a:ext uri="{FF2B5EF4-FFF2-40B4-BE49-F238E27FC236}">
                  <a16:creationId xmlns:a16="http://schemas.microsoft.com/office/drawing/2014/main" id="{7F547E1C-9A6E-4046-AA60-9CD24A6271FE}"/>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27" name="Freeform: Shape 21">
              <a:extLst>
                <a:ext uri="{FF2B5EF4-FFF2-40B4-BE49-F238E27FC236}">
                  <a16:creationId xmlns:a16="http://schemas.microsoft.com/office/drawing/2014/main" id="{45E98A42-E201-7A42-AF66-7BF0BECF5A4C}"/>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28" name="Freeform: Shape 22">
              <a:extLst>
                <a:ext uri="{FF2B5EF4-FFF2-40B4-BE49-F238E27FC236}">
                  <a16:creationId xmlns:a16="http://schemas.microsoft.com/office/drawing/2014/main" id="{E50E9F1E-18F6-7446-B065-B25D4F48F636}"/>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13" name="TextBox 12">
            <a:extLst>
              <a:ext uri="{FF2B5EF4-FFF2-40B4-BE49-F238E27FC236}">
                <a16:creationId xmlns:a16="http://schemas.microsoft.com/office/drawing/2014/main" id="{8CAAE75E-0D81-55A0-95E9-9E12D314DB13}"/>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4" name="Picture 13" descr="Logo&#10;&#10;Description automatically generated with medium confidence">
            <a:extLst>
              <a:ext uri="{FF2B5EF4-FFF2-40B4-BE49-F238E27FC236}">
                <a16:creationId xmlns:a16="http://schemas.microsoft.com/office/drawing/2014/main" id="{89975B72-1D0C-86A7-3ADD-ABBEAC20773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759424310"/>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7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A42F1D-5A71-E5FA-1786-90A83FDCEC4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054840" cy="6858000"/>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hasCustomPrompt="1"/>
          </p:nvPr>
        </p:nvSpPr>
        <p:spPr>
          <a:xfrm>
            <a:off x="609564" y="2444189"/>
            <a:ext cx="11187252" cy="161968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hasCustomPrompt="1"/>
          </p:nvPr>
        </p:nvSpPr>
        <p:spPr>
          <a:xfrm>
            <a:off x="609564" y="4096789"/>
            <a:ext cx="11187253" cy="554306"/>
          </a:xfrm>
        </p:spPr>
        <p:txBody>
          <a:bodyPr>
            <a:no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noAutofit/>
          </a:bodyPr>
          <a:lstStyle>
            <a:lvl1pPr marL="0" indent="0">
              <a:buNone/>
              <a:defRPr sz="2000">
                <a:solidFill>
                  <a:schemeClr val="bg1"/>
                </a:solidFill>
              </a:defRPr>
            </a:lvl1pPr>
          </a:lstStyle>
          <a:p>
            <a:pPr lvl="0"/>
            <a:r>
              <a:rPr lang="en-US"/>
              <a:t>Date</a:t>
            </a:r>
          </a:p>
        </p:txBody>
      </p:sp>
      <p:pic>
        <p:nvPicPr>
          <p:cNvPr id="14" name="Picture 13" descr="A picture containing graphical user interface&#10;&#10;Description automatically generated">
            <a:extLst>
              <a:ext uri="{FF2B5EF4-FFF2-40B4-BE49-F238E27FC236}">
                <a16:creationId xmlns:a16="http://schemas.microsoft.com/office/drawing/2014/main" id="{D0F725D0-B459-1E44-B137-A592190A51D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6" name="TextBox 15">
            <a:extLst>
              <a:ext uri="{FF2B5EF4-FFF2-40B4-BE49-F238E27FC236}">
                <a16:creationId xmlns:a16="http://schemas.microsoft.com/office/drawing/2014/main" id="{0CC5E8D8-612F-654D-B255-4ACF5670B185}"/>
              </a:ext>
            </a:extLst>
          </p:cNvPr>
          <p:cNvSpPr txBox="1"/>
          <p:nvPr userDrawn="1"/>
        </p:nvSpPr>
        <p:spPr>
          <a:xfrm>
            <a:off x="604570" y="6224118"/>
            <a:ext cx="3555690" cy="374810"/>
          </a:xfrm>
          <a:prstGeom prst="rect">
            <a:avLst/>
          </a:prstGeom>
          <a:noFill/>
        </p:spPr>
        <p:txBody>
          <a:bodyPr wrap="square" rtlCol="0">
            <a:no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FB3B3ADE-F868-C648-8A6F-0FAF87E2725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1785260897"/>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ank You Closing White">
    <p:spTree>
      <p:nvGrpSpPr>
        <p:cNvPr id="1" name=""/>
        <p:cNvGrpSpPr/>
        <p:nvPr/>
      </p:nvGrpSpPr>
      <p:grpSpPr>
        <a:xfrm>
          <a:off x="0" y="0"/>
          <a:ext cx="0" cy="0"/>
          <a:chOff x="0" y="0"/>
          <a:chExt cx="0" cy="0"/>
        </a:xfrm>
      </p:grpSpPr>
      <p:pic>
        <p:nvPicPr>
          <p:cNvPr id="8" name="Picture 7" descr="A picture containing person, outdoor, grass, child&#10;&#10;Description automatically generated">
            <a:extLst>
              <a:ext uri="{FF2B5EF4-FFF2-40B4-BE49-F238E27FC236}">
                <a16:creationId xmlns:a16="http://schemas.microsoft.com/office/drawing/2014/main" id="{31A838A5-BD0C-634D-ACD0-340AA40C7B2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0" y="0"/>
            <a:ext cx="12192000" cy="6492874"/>
          </a:xfrm>
          <a:prstGeom prst="rect">
            <a:avLst/>
          </a:prstGeom>
        </p:spPr>
      </p:pic>
      <p:pic>
        <p:nvPicPr>
          <p:cNvPr id="14" name="Picture 13">
            <a:extLst>
              <a:ext uri="{FF2B5EF4-FFF2-40B4-BE49-F238E27FC236}">
                <a16:creationId xmlns:a16="http://schemas.microsoft.com/office/drawing/2014/main" id="{7CD29906-7BAE-794D-BB80-FAC7AC9047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70" y="-2694269"/>
            <a:ext cx="6054811" cy="11443350"/>
          </a:xfrm>
          <a:prstGeom prst="rect">
            <a:avLst/>
          </a:prstGeom>
        </p:spPr>
      </p:pic>
      <p:pic>
        <p:nvPicPr>
          <p:cNvPr id="18" name="Picture 17">
            <a:extLst>
              <a:ext uri="{FF2B5EF4-FFF2-40B4-BE49-F238E27FC236}">
                <a16:creationId xmlns:a16="http://schemas.microsoft.com/office/drawing/2014/main" id="{10063086-FD2B-9941-B49D-EAFBD35B0BC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375"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solidFill>
                  <a:schemeClr val="bg1"/>
                </a:solidFill>
              </a:rPr>
              <a:t>www.MissionCriticalPartners.com</a:t>
            </a:r>
          </a:p>
        </p:txBody>
      </p:sp>
      <p:sp>
        <p:nvSpPr>
          <p:cNvPr id="17" name="Subtitle 2">
            <a:extLst>
              <a:ext uri="{FF2B5EF4-FFF2-40B4-BE49-F238E27FC236}">
                <a16:creationId xmlns:a16="http://schemas.microsoft.com/office/drawing/2014/main" id="{EA7040B9-7855-594F-889C-54E6D761653A}"/>
              </a:ext>
            </a:extLst>
          </p:cNvPr>
          <p:cNvSpPr txBox="1">
            <a:spLocks/>
          </p:cNvSpPr>
          <p:nvPr userDrawn="1"/>
        </p:nvSpPr>
        <p:spPr>
          <a:xfrm>
            <a:off x="6812791" y="6043001"/>
            <a:ext cx="4655309"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a:solidFill>
                  <a:schemeClr val="accent1"/>
                </a:solidFill>
              </a:rPr>
              <a:t>www.</a:t>
            </a:r>
            <a:r>
              <a:rPr lang="en-US" sz="2000" dirty="0">
                <a:solidFill>
                  <a:schemeClr val="accent1"/>
                </a:solidFill>
              </a:rPr>
              <a:t>MissionCriticalPartners</a:t>
            </a:r>
            <a:r>
              <a:rPr lang="en-US" sz="2000" b="0" dirty="0">
                <a:solidFill>
                  <a:schemeClr val="accent1"/>
                </a:solidFill>
              </a:rPr>
              <a:t>.com</a:t>
            </a:r>
          </a:p>
        </p:txBody>
      </p:sp>
      <p:pic>
        <p:nvPicPr>
          <p:cNvPr id="9" name="Picture 8" descr="A picture containing graphical user interface&#10;&#10;Description automatically generated">
            <a:extLst>
              <a:ext uri="{FF2B5EF4-FFF2-40B4-BE49-F238E27FC236}">
                <a16:creationId xmlns:a16="http://schemas.microsoft.com/office/drawing/2014/main" id="{851C30DC-8CC0-894D-BE65-898701F2D85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2" name="TextBox 11">
            <a:extLst>
              <a:ext uri="{FF2B5EF4-FFF2-40B4-BE49-F238E27FC236}">
                <a16:creationId xmlns:a16="http://schemas.microsoft.com/office/drawing/2014/main" id="{D5F53ED2-D8DA-0842-AC65-3B20BF53FD51}"/>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3" name="Picture 12" descr="A picture containing text&#10;&#10;Description automatically generated">
            <a:extLst>
              <a:ext uri="{FF2B5EF4-FFF2-40B4-BE49-F238E27FC236}">
                <a16:creationId xmlns:a16="http://schemas.microsoft.com/office/drawing/2014/main" id="{E4F7D000-C204-4443-8EAD-6E97E0BD67A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2982510469"/>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746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hank You Closing Blue">
    <p:spTree>
      <p:nvGrpSpPr>
        <p:cNvPr id="1" name=""/>
        <p:cNvGrpSpPr/>
        <p:nvPr/>
      </p:nvGrpSpPr>
      <p:grpSpPr>
        <a:xfrm>
          <a:off x="0" y="0"/>
          <a:ext cx="0" cy="0"/>
          <a:chOff x="0" y="0"/>
          <a:chExt cx="0" cy="0"/>
        </a:xfrm>
      </p:grpSpPr>
      <p:pic>
        <p:nvPicPr>
          <p:cNvPr id="8" name="Picture 7" descr="A picture containing person, outdoor, grass, child&#10;&#10;Description automatically generated">
            <a:extLst>
              <a:ext uri="{FF2B5EF4-FFF2-40B4-BE49-F238E27FC236}">
                <a16:creationId xmlns:a16="http://schemas.microsoft.com/office/drawing/2014/main" id="{31A838A5-BD0C-634D-ACD0-340AA40C7B2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0" y="0"/>
            <a:ext cx="12192000" cy="6492874"/>
          </a:xfrm>
          <a:prstGeom prst="rect">
            <a:avLst/>
          </a:prstGeom>
        </p:spPr>
      </p:pic>
      <p:pic>
        <p:nvPicPr>
          <p:cNvPr id="14" name="Picture 13">
            <a:extLst>
              <a:ext uri="{FF2B5EF4-FFF2-40B4-BE49-F238E27FC236}">
                <a16:creationId xmlns:a16="http://schemas.microsoft.com/office/drawing/2014/main" id="{7CD29906-7BAE-794D-BB80-FAC7AC9047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292676" y="-2292673"/>
            <a:ext cx="6858000" cy="11443350"/>
          </a:xfrm>
          <a:prstGeom prst="rect">
            <a:avLst/>
          </a:prstGeom>
        </p:spPr>
      </p:pic>
      <p:pic>
        <p:nvPicPr>
          <p:cNvPr id="18" name="Picture 17">
            <a:extLst>
              <a:ext uri="{FF2B5EF4-FFF2-40B4-BE49-F238E27FC236}">
                <a16:creationId xmlns:a16="http://schemas.microsoft.com/office/drawing/2014/main" id="{10063086-FD2B-9941-B49D-EAFBD35B0BC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grpSp>
        <p:nvGrpSpPr>
          <p:cNvPr id="24" name="Group 23">
            <a:extLst>
              <a:ext uri="{FF2B5EF4-FFF2-40B4-BE49-F238E27FC236}">
                <a16:creationId xmlns:a16="http://schemas.microsoft.com/office/drawing/2014/main" id="{5CEE4B94-BEA3-9647-996D-C2E479E60B38}"/>
              </a:ext>
            </a:extLst>
          </p:cNvPr>
          <p:cNvGrpSpPr/>
          <p:nvPr userDrawn="1"/>
        </p:nvGrpSpPr>
        <p:grpSpPr>
          <a:xfrm>
            <a:off x="-18417" y="5395612"/>
            <a:ext cx="12228833" cy="1511769"/>
            <a:chOff x="-18417" y="5395612"/>
            <a:chExt cx="12228833" cy="1511769"/>
          </a:xfrm>
        </p:grpSpPr>
        <p:sp>
          <p:nvSpPr>
            <p:cNvPr id="25" name="Freeform: Shape 20">
              <a:extLst>
                <a:ext uri="{FF2B5EF4-FFF2-40B4-BE49-F238E27FC236}">
                  <a16:creationId xmlns:a16="http://schemas.microsoft.com/office/drawing/2014/main" id="{C7652A37-92A4-1640-96CC-0FBB7FBB5475}"/>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26" name="Freeform: Shape 21">
              <a:extLst>
                <a:ext uri="{FF2B5EF4-FFF2-40B4-BE49-F238E27FC236}">
                  <a16:creationId xmlns:a16="http://schemas.microsoft.com/office/drawing/2014/main" id="{370B411C-A5C0-AE47-A165-EF96EA6F4755}"/>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27" name="Freeform: Shape 22">
              <a:extLst>
                <a:ext uri="{FF2B5EF4-FFF2-40B4-BE49-F238E27FC236}">
                  <a16:creationId xmlns:a16="http://schemas.microsoft.com/office/drawing/2014/main" id="{2B161ADC-069C-AD46-9A3C-21F7FC3B9BE6}"/>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30" name="Subtitle 2">
            <a:extLst>
              <a:ext uri="{FF2B5EF4-FFF2-40B4-BE49-F238E27FC236}">
                <a16:creationId xmlns:a16="http://schemas.microsoft.com/office/drawing/2014/main" id="{2FEAA762-244E-9941-B743-40E5A274A632}"/>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solidFill>
                  <a:schemeClr val="bg1"/>
                </a:solidFill>
              </a:rPr>
              <a:t>www.MissionCriticalPartners.com</a:t>
            </a:r>
          </a:p>
        </p:txBody>
      </p:sp>
      <p:sp>
        <p:nvSpPr>
          <p:cNvPr id="13" name="TextBox 12">
            <a:extLst>
              <a:ext uri="{FF2B5EF4-FFF2-40B4-BE49-F238E27FC236}">
                <a16:creationId xmlns:a16="http://schemas.microsoft.com/office/drawing/2014/main" id="{73751AE2-5519-62C6-1351-A847F0B0810B}"/>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5" name="Picture 14" descr="Logo&#10;&#10;Description automatically generated with medium confidence">
            <a:extLst>
              <a:ext uri="{FF2B5EF4-FFF2-40B4-BE49-F238E27FC236}">
                <a16:creationId xmlns:a16="http://schemas.microsoft.com/office/drawing/2014/main" id="{279E4E18-8AFF-82E3-879B-20DBD53A0E8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764357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hank You Closing Red">
    <p:spTree>
      <p:nvGrpSpPr>
        <p:cNvPr id="1" name=""/>
        <p:cNvGrpSpPr/>
        <p:nvPr/>
      </p:nvGrpSpPr>
      <p:grpSpPr>
        <a:xfrm>
          <a:off x="0" y="0"/>
          <a:ext cx="0" cy="0"/>
          <a:chOff x="0" y="0"/>
          <a:chExt cx="0" cy="0"/>
        </a:xfrm>
      </p:grpSpPr>
      <p:pic>
        <p:nvPicPr>
          <p:cNvPr id="8" name="Picture 7" descr="A picture containing person, outdoor, grass, child&#10;&#10;Description automatically generated">
            <a:extLst>
              <a:ext uri="{FF2B5EF4-FFF2-40B4-BE49-F238E27FC236}">
                <a16:creationId xmlns:a16="http://schemas.microsoft.com/office/drawing/2014/main" id="{31A838A5-BD0C-634D-ACD0-340AA40C7B2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0" y="0"/>
            <a:ext cx="12192000" cy="6492874"/>
          </a:xfrm>
          <a:prstGeom prst="rect">
            <a:avLst/>
          </a:prstGeom>
        </p:spPr>
      </p:pic>
      <p:pic>
        <p:nvPicPr>
          <p:cNvPr id="14" name="Picture 13">
            <a:extLst>
              <a:ext uri="{FF2B5EF4-FFF2-40B4-BE49-F238E27FC236}">
                <a16:creationId xmlns:a16="http://schemas.microsoft.com/office/drawing/2014/main" id="{7CD29906-7BAE-794D-BB80-FAC7AC9047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70" y="-2694269"/>
            <a:ext cx="6054811" cy="11443350"/>
          </a:xfrm>
          <a:prstGeom prst="rect">
            <a:avLst/>
          </a:prstGeom>
        </p:spPr>
      </p:pic>
      <p:pic>
        <p:nvPicPr>
          <p:cNvPr id="18" name="Picture 17">
            <a:extLst>
              <a:ext uri="{FF2B5EF4-FFF2-40B4-BE49-F238E27FC236}">
                <a16:creationId xmlns:a16="http://schemas.microsoft.com/office/drawing/2014/main" id="{10063086-FD2B-9941-B49D-EAFBD35B0BC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375"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solidFill>
                  <a:schemeClr val="bg1"/>
                </a:solidFill>
              </a:rPr>
              <a:t>www.MissionCriticalPartners.com</a:t>
            </a:r>
          </a:p>
        </p:txBody>
      </p:sp>
      <p:grpSp>
        <p:nvGrpSpPr>
          <p:cNvPr id="16" name="Group 15">
            <a:extLst>
              <a:ext uri="{FF2B5EF4-FFF2-40B4-BE49-F238E27FC236}">
                <a16:creationId xmlns:a16="http://schemas.microsoft.com/office/drawing/2014/main" id="{D3E09791-3D63-D14D-E47E-2D1441B4E5D8}"/>
              </a:ext>
            </a:extLst>
          </p:cNvPr>
          <p:cNvGrpSpPr/>
          <p:nvPr userDrawn="1"/>
        </p:nvGrpSpPr>
        <p:grpSpPr>
          <a:xfrm>
            <a:off x="-9144" y="5384555"/>
            <a:ext cx="12214774" cy="1521572"/>
            <a:chOff x="-23204" y="5360701"/>
            <a:chExt cx="12228833" cy="1511770"/>
          </a:xfrm>
        </p:grpSpPr>
        <p:sp>
          <p:nvSpPr>
            <p:cNvPr id="19" name="Freeform: Shape 19">
              <a:extLst>
                <a:ext uri="{FF2B5EF4-FFF2-40B4-BE49-F238E27FC236}">
                  <a16:creationId xmlns:a16="http://schemas.microsoft.com/office/drawing/2014/main" id="{8476B3E6-F5BA-1723-0481-6662F0DF2AB3}"/>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20" name="Freeform: Shape 20">
              <a:extLst>
                <a:ext uri="{FF2B5EF4-FFF2-40B4-BE49-F238E27FC236}">
                  <a16:creationId xmlns:a16="http://schemas.microsoft.com/office/drawing/2014/main" id="{D8684679-DCF2-26F2-F9C6-E993DF80B961}"/>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21" name="Freeform: Shape 21">
              <a:extLst>
                <a:ext uri="{FF2B5EF4-FFF2-40B4-BE49-F238E27FC236}">
                  <a16:creationId xmlns:a16="http://schemas.microsoft.com/office/drawing/2014/main" id="{25706CFB-9E3B-C1A1-0C5E-955BF7689B2A}"/>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2" name="TextBox 21">
            <a:extLst>
              <a:ext uri="{FF2B5EF4-FFF2-40B4-BE49-F238E27FC236}">
                <a16:creationId xmlns:a16="http://schemas.microsoft.com/office/drawing/2014/main" id="{17340706-75ED-2316-0F2E-A9D854443D0F}"/>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3" name="Picture 22" descr="Logo&#10;&#10;Description automatically generated with medium confidence">
            <a:extLst>
              <a:ext uri="{FF2B5EF4-FFF2-40B4-BE49-F238E27FC236}">
                <a16:creationId xmlns:a16="http://schemas.microsoft.com/office/drawing/2014/main" id="{18DCE3AC-7A98-9DB0-EE8E-1D73C982168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3365240477"/>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746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w/ Network">
    <p:bg>
      <p:bgPr>
        <a:solidFill>
          <a:schemeClr val="accent1"/>
        </a:solidFill>
        <a:effectLst/>
      </p:bgPr>
    </p:bg>
    <p:spTree>
      <p:nvGrpSpPr>
        <p:cNvPr id="1" name=""/>
        <p:cNvGrpSpPr/>
        <p:nvPr/>
      </p:nvGrpSpPr>
      <p:grpSpPr>
        <a:xfrm>
          <a:off x="0" y="0"/>
          <a:ext cx="0" cy="0"/>
          <a:chOff x="0" y="0"/>
          <a:chExt cx="0" cy="0"/>
        </a:xfrm>
      </p:grpSpPr>
      <p:pic>
        <p:nvPicPr>
          <p:cNvPr id="11" name="Picture 10" descr="A picture containing outdoor, light, night, green&#10;&#10;Description automatically generated">
            <a:extLst>
              <a:ext uri="{FF2B5EF4-FFF2-40B4-BE49-F238E27FC236}">
                <a16:creationId xmlns:a16="http://schemas.microsoft.com/office/drawing/2014/main" id="{0C77D8D1-30A5-8048-9DA7-6BE76613ADD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2" y="0"/>
            <a:ext cx="12192000" cy="6093064"/>
          </a:xfrm>
          <a:prstGeom prst="rect">
            <a:avLst/>
          </a:prstGeom>
        </p:spPr>
      </p:pic>
      <p:pic>
        <p:nvPicPr>
          <p:cNvPr id="18" name="Picture 17">
            <a:extLst>
              <a:ext uri="{FF2B5EF4-FFF2-40B4-BE49-F238E27FC236}">
                <a16:creationId xmlns:a16="http://schemas.microsoft.com/office/drawing/2014/main" id="{4443494A-7048-964F-90DB-D42689C5DE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49" y="-2700920"/>
            <a:ext cx="6054811" cy="11443350"/>
          </a:xfrm>
          <a:prstGeom prst="rect">
            <a:avLst/>
          </a:prstGeom>
        </p:spPr>
      </p:pic>
      <p:pic>
        <p:nvPicPr>
          <p:cNvPr id="17" name="Picture 16" descr="Shape&#10;&#10;Description automatically generated">
            <a:extLst>
              <a:ext uri="{FF2B5EF4-FFF2-40B4-BE49-F238E27FC236}">
                <a16:creationId xmlns:a16="http://schemas.microsoft.com/office/drawing/2014/main" id="{81A3A7F1-77E5-40C2-A313-FA21E2411387}"/>
              </a:ext>
            </a:extLst>
          </p:cNvPr>
          <p:cNvPicPr>
            <a:picLocks noChangeAspect="1"/>
          </p:cNvPicPr>
          <p:nvPr userDrawn="1"/>
        </p:nvPicPr>
        <p:blipFill rotWithShape="1">
          <a:blip r:embed="rId4" cstate="email">
            <a:alphaModFix amt="11000"/>
            <a:extLst>
              <a:ext uri="{BEBA8EAE-BF5A-486C-A8C5-ECC9F3942E4B}">
                <a14:imgProps xmlns:a14="http://schemas.microsoft.com/office/drawing/2010/main">
                  <a14:imgLayer r:embed="rId5">
                    <a14:imgEffect>
                      <a14:brightnessContrast bright="39000"/>
                    </a14:imgEffect>
                  </a14:imgLayer>
                </a14:imgProps>
              </a:ext>
              <a:ext uri="{28A0092B-C50C-407E-A947-70E740481C1C}">
                <a14:useLocalDpi xmlns:a14="http://schemas.microsoft.com/office/drawing/2010/main" val="0"/>
              </a:ext>
            </a:extLst>
          </a:blip>
          <a:srcRect/>
          <a:stretch/>
        </p:blipFill>
        <p:spPr>
          <a:xfrm rot="10800000">
            <a:off x="0" y="-13301"/>
            <a:ext cx="12192021" cy="7056507"/>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p:nvPr>
        </p:nvSpPr>
        <p:spPr>
          <a:xfrm>
            <a:off x="609564" y="2444189"/>
            <a:ext cx="11250554" cy="1619680"/>
          </a:xfrm>
        </p:spPr>
        <p:txBody>
          <a:bodyPr anchor="b">
            <a:no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p:nvPr>
        </p:nvSpPr>
        <p:spPr>
          <a:xfrm>
            <a:off x="609564" y="4096789"/>
            <a:ext cx="11250554" cy="554306"/>
          </a:xfrm>
        </p:spPr>
        <p:txBody>
          <a:bodyPr>
            <a:no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noAutofit/>
          </a:bodyPr>
          <a:lstStyle>
            <a:lvl1pPr marL="0" indent="0">
              <a:buNone/>
              <a:defRPr sz="2000">
                <a:solidFill>
                  <a:schemeClr val="bg1"/>
                </a:solidFill>
              </a:defRPr>
            </a:lvl1pPr>
          </a:lstStyle>
          <a:p>
            <a:pPr lvl="0"/>
            <a:r>
              <a:rPr lang="en-US"/>
              <a:t>Date</a:t>
            </a:r>
          </a:p>
        </p:txBody>
      </p:sp>
      <p:pic>
        <p:nvPicPr>
          <p:cNvPr id="14" name="Picture 13" descr="A picture containing graphical user interface&#10;&#10;Description automatically generated">
            <a:extLst>
              <a:ext uri="{FF2B5EF4-FFF2-40B4-BE49-F238E27FC236}">
                <a16:creationId xmlns:a16="http://schemas.microsoft.com/office/drawing/2014/main" id="{271CE809-2B94-BA46-9296-5D4D68DA7A0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6" name="TextBox 15">
            <a:extLst>
              <a:ext uri="{FF2B5EF4-FFF2-40B4-BE49-F238E27FC236}">
                <a16:creationId xmlns:a16="http://schemas.microsoft.com/office/drawing/2014/main" id="{D98F65A9-5C4F-0646-8CDD-026D73BDB525}"/>
              </a:ext>
            </a:extLst>
          </p:cNvPr>
          <p:cNvSpPr txBox="1"/>
          <p:nvPr userDrawn="1"/>
        </p:nvSpPr>
        <p:spPr>
          <a:xfrm>
            <a:off x="604570" y="6224118"/>
            <a:ext cx="3555690" cy="374810"/>
          </a:xfrm>
          <a:prstGeom prst="rect">
            <a:avLst/>
          </a:prstGeom>
          <a:noFill/>
        </p:spPr>
        <p:txBody>
          <a:bodyPr wrap="square" rtlCol="0">
            <a:no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2" name="Picture 11" descr="A picture containing text&#10;&#10;Description automatically generated">
            <a:extLst>
              <a:ext uri="{FF2B5EF4-FFF2-40B4-BE49-F238E27FC236}">
                <a16:creationId xmlns:a16="http://schemas.microsoft.com/office/drawing/2014/main" id="{0C520487-EE1A-E28E-D4BB-961801CC9A2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4126608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w/ Network 2">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852D3103-092B-1D44-8D42-C3FF5B1E8B0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85" y="-13303"/>
            <a:ext cx="12192000" cy="6171894"/>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79D21887-D61E-4A55-8103-0C4F66C2AD8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18" name="Picture 17">
            <a:extLst>
              <a:ext uri="{FF2B5EF4-FFF2-40B4-BE49-F238E27FC236}">
                <a16:creationId xmlns:a16="http://schemas.microsoft.com/office/drawing/2014/main" id="{4443494A-7048-964F-90DB-D42689C5D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7225392" y="-7232062"/>
            <a:ext cx="6054811" cy="20505636"/>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p:nvPr>
        </p:nvSpPr>
        <p:spPr>
          <a:xfrm>
            <a:off x="609564" y="2444189"/>
            <a:ext cx="11250554" cy="1619680"/>
          </a:xfrm>
        </p:spPr>
        <p:txBody>
          <a:bodyPr anchor="b">
            <a:norm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p:nvPr>
        </p:nvSpPr>
        <p:spPr>
          <a:xfrm>
            <a:off x="609564" y="4096789"/>
            <a:ext cx="11250554"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lstStyle>
            <a:lvl1pPr marL="0" indent="0">
              <a:buNone/>
              <a:defRPr sz="2000">
                <a:solidFill>
                  <a:schemeClr val="bg1"/>
                </a:solidFill>
              </a:defRPr>
            </a:lvl1pPr>
          </a:lstStyle>
          <a:p>
            <a:pPr lvl="0"/>
            <a:r>
              <a:rPr lang="en-US"/>
              <a:t>Date</a:t>
            </a:r>
          </a:p>
        </p:txBody>
      </p:sp>
      <p:pic>
        <p:nvPicPr>
          <p:cNvPr id="12" name="Picture 11" descr="A picture containing graphical user interface&#10;&#10;Description automatically generated">
            <a:extLst>
              <a:ext uri="{FF2B5EF4-FFF2-40B4-BE49-F238E27FC236}">
                <a16:creationId xmlns:a16="http://schemas.microsoft.com/office/drawing/2014/main" id="{DD2A55EA-1E64-E440-86CB-235E3920AEFE}"/>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6" name="TextBox 15">
            <a:extLst>
              <a:ext uri="{FF2B5EF4-FFF2-40B4-BE49-F238E27FC236}">
                <a16:creationId xmlns:a16="http://schemas.microsoft.com/office/drawing/2014/main" id="{C9BBB765-C64F-3042-944B-14D4DFE9BECC}"/>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CD2E6FDA-F70A-3F47-819F-B37D58B4E39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2540774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Abstract 3">
    <p:bg>
      <p:bgPr>
        <a:solidFill>
          <a:schemeClr val="accent1"/>
        </a:solidFill>
        <a:effectLst/>
      </p:bgPr>
    </p:bg>
    <p:spTree>
      <p:nvGrpSpPr>
        <p:cNvPr id="1" name=""/>
        <p:cNvGrpSpPr/>
        <p:nvPr/>
      </p:nvGrpSpPr>
      <p:grpSpPr>
        <a:xfrm>
          <a:off x="0" y="0"/>
          <a:ext cx="0" cy="0"/>
          <a:chOff x="0" y="0"/>
          <a:chExt cx="0" cy="0"/>
        </a:xfrm>
      </p:grpSpPr>
      <p:pic>
        <p:nvPicPr>
          <p:cNvPr id="9" name="Picture 8" descr="A picture containing invertebrate, blue, close&#10;&#10;Description automatically generated">
            <a:extLst>
              <a:ext uri="{FF2B5EF4-FFF2-40B4-BE49-F238E27FC236}">
                <a16:creationId xmlns:a16="http://schemas.microsoft.com/office/drawing/2014/main" id="{C83DDC92-D917-D548-81A2-6985978482D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
          <a:stretch/>
        </p:blipFill>
        <p:spPr>
          <a:xfrm>
            <a:off x="322" y="0"/>
            <a:ext cx="12191356" cy="6233803"/>
          </a:xfrm>
          <a:prstGeom prst="rect">
            <a:avLst/>
          </a:prstGeom>
        </p:spPr>
      </p:pic>
      <p:pic>
        <p:nvPicPr>
          <p:cNvPr id="18" name="Picture 17">
            <a:extLst>
              <a:ext uri="{FF2B5EF4-FFF2-40B4-BE49-F238E27FC236}">
                <a16:creationId xmlns:a16="http://schemas.microsoft.com/office/drawing/2014/main" id="{4443494A-7048-964F-90DB-D42689C5DEC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rot="5400000">
            <a:off x="2748632" y="-2795355"/>
            <a:ext cx="6694070" cy="12192022"/>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33C003F4-179B-4067-930D-E5F14FFE393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66" y="0"/>
            <a:ext cx="12192000" cy="6858000"/>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p:nvPr>
        </p:nvSpPr>
        <p:spPr>
          <a:xfrm>
            <a:off x="609564" y="2444189"/>
            <a:ext cx="11250554" cy="1619680"/>
          </a:xfrm>
        </p:spPr>
        <p:txBody>
          <a:bodyPr anchor="b">
            <a:norm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p:nvPr>
        </p:nvSpPr>
        <p:spPr>
          <a:xfrm>
            <a:off x="609564" y="4096789"/>
            <a:ext cx="11250554"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lstStyle>
            <a:lvl1pPr marL="0" indent="0">
              <a:buNone/>
              <a:defRPr sz="2000">
                <a:solidFill>
                  <a:schemeClr val="bg1"/>
                </a:solidFill>
              </a:defRPr>
            </a:lvl1pPr>
          </a:lstStyle>
          <a:p>
            <a:pPr lvl="0"/>
            <a:r>
              <a:rPr lang="en-US"/>
              <a:t>Date</a:t>
            </a:r>
          </a:p>
        </p:txBody>
      </p:sp>
      <p:pic>
        <p:nvPicPr>
          <p:cNvPr id="19" name="Picture 18" descr="A picture containing graphical user interface&#10;&#10;Description automatically generated">
            <a:extLst>
              <a:ext uri="{FF2B5EF4-FFF2-40B4-BE49-F238E27FC236}">
                <a16:creationId xmlns:a16="http://schemas.microsoft.com/office/drawing/2014/main" id="{6E313189-FAB3-5749-A48A-541886C8AA2B}"/>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21" name="TextBox 20">
            <a:extLst>
              <a:ext uri="{FF2B5EF4-FFF2-40B4-BE49-F238E27FC236}">
                <a16:creationId xmlns:a16="http://schemas.microsoft.com/office/drawing/2014/main" id="{3FB774D9-64A8-DD46-8B5C-6CE657A45FD1}"/>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22" name="Picture 21" descr="A picture containing text&#10;&#10;Description automatically generated">
            <a:extLst>
              <a:ext uri="{FF2B5EF4-FFF2-40B4-BE49-F238E27FC236}">
                <a16:creationId xmlns:a16="http://schemas.microsoft.com/office/drawing/2014/main" id="{5E3143C6-4106-E140-B58C-C062DEE9893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78725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A42F1D-5A71-E5FA-1786-90A83FDCEC4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054840" cy="6858000"/>
          </a:xfrm>
          <a:prstGeom prst="rect">
            <a:avLst/>
          </a:prstGeom>
        </p:spPr>
      </p:pic>
      <p:sp>
        <p:nvSpPr>
          <p:cNvPr id="2" name="Title 1">
            <a:extLst>
              <a:ext uri="{FF2B5EF4-FFF2-40B4-BE49-F238E27FC236}">
                <a16:creationId xmlns:a16="http://schemas.microsoft.com/office/drawing/2014/main" id="{EFA98268-079A-E442-A878-96B9A67E541B}"/>
              </a:ext>
            </a:extLst>
          </p:cNvPr>
          <p:cNvSpPr>
            <a:spLocks noGrp="1"/>
          </p:cNvSpPr>
          <p:nvPr>
            <p:ph type="ctrTitle" hasCustomPrompt="1"/>
          </p:nvPr>
        </p:nvSpPr>
        <p:spPr>
          <a:xfrm>
            <a:off x="609564" y="2444189"/>
            <a:ext cx="11187252" cy="161968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A8A87308-179D-B24D-BC1D-A0BA43ED484D}"/>
              </a:ext>
            </a:extLst>
          </p:cNvPr>
          <p:cNvSpPr>
            <a:spLocks noGrp="1"/>
          </p:cNvSpPr>
          <p:nvPr>
            <p:ph type="subTitle" idx="1" hasCustomPrompt="1"/>
          </p:nvPr>
        </p:nvSpPr>
        <p:spPr>
          <a:xfrm>
            <a:off x="609564" y="4096789"/>
            <a:ext cx="11187253" cy="554306"/>
          </a:xfrm>
        </p:spPr>
        <p:txBody>
          <a:bodyPr>
            <a:no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13" name="Text Placeholder 12">
            <a:extLst>
              <a:ext uri="{FF2B5EF4-FFF2-40B4-BE49-F238E27FC236}">
                <a16:creationId xmlns:a16="http://schemas.microsoft.com/office/drawing/2014/main" id="{F5A722D5-E171-4609-9356-5CCC58E43A1C}"/>
              </a:ext>
            </a:extLst>
          </p:cNvPr>
          <p:cNvSpPr>
            <a:spLocks noGrp="1"/>
          </p:cNvSpPr>
          <p:nvPr>
            <p:ph type="body" sz="quarter" idx="13" hasCustomPrompt="1"/>
          </p:nvPr>
        </p:nvSpPr>
        <p:spPr>
          <a:xfrm>
            <a:off x="609600" y="4806949"/>
            <a:ext cx="6151620" cy="1113289"/>
          </a:xfrm>
        </p:spPr>
        <p:txBody>
          <a:bodyPr>
            <a:noAutofit/>
          </a:bodyPr>
          <a:lstStyle>
            <a:lvl1pPr marL="0" indent="0">
              <a:buNone/>
              <a:defRPr sz="2000">
                <a:solidFill>
                  <a:schemeClr val="bg1"/>
                </a:solidFill>
              </a:defRPr>
            </a:lvl1pPr>
          </a:lstStyle>
          <a:p>
            <a:pPr lvl="0"/>
            <a:r>
              <a:rPr lang="en-US"/>
              <a:t>Date</a:t>
            </a:r>
          </a:p>
        </p:txBody>
      </p:sp>
      <p:pic>
        <p:nvPicPr>
          <p:cNvPr id="14" name="Picture 13" descr="A picture containing graphical user interface&#10;&#10;Description automatically generated">
            <a:extLst>
              <a:ext uri="{FF2B5EF4-FFF2-40B4-BE49-F238E27FC236}">
                <a16:creationId xmlns:a16="http://schemas.microsoft.com/office/drawing/2014/main" id="{D0F725D0-B459-1E44-B137-A592190A51D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6" name="TextBox 15">
            <a:extLst>
              <a:ext uri="{FF2B5EF4-FFF2-40B4-BE49-F238E27FC236}">
                <a16:creationId xmlns:a16="http://schemas.microsoft.com/office/drawing/2014/main" id="{0CC5E8D8-612F-654D-B255-4ACF5670B185}"/>
              </a:ext>
            </a:extLst>
          </p:cNvPr>
          <p:cNvSpPr txBox="1"/>
          <p:nvPr userDrawn="1"/>
        </p:nvSpPr>
        <p:spPr>
          <a:xfrm>
            <a:off x="604570" y="6224118"/>
            <a:ext cx="3555690" cy="374810"/>
          </a:xfrm>
          <a:prstGeom prst="rect">
            <a:avLst/>
          </a:prstGeom>
          <a:noFill/>
        </p:spPr>
        <p:txBody>
          <a:bodyPr wrap="square" rtlCol="0">
            <a:no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FB3B3ADE-F868-C648-8A6F-0FAF87E2725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1211983104"/>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D1E3743-BF1F-6C7B-999A-189E5FB1C25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2921"/>
            <a:ext cx="12192000" cy="6858000"/>
          </a:xfrm>
          <a:prstGeom prst="rect">
            <a:avLst/>
          </a:prstGeom>
        </p:spPr>
      </p:pic>
      <p:grpSp>
        <p:nvGrpSpPr>
          <p:cNvPr id="5" name="Group 4">
            <a:extLst>
              <a:ext uri="{FF2B5EF4-FFF2-40B4-BE49-F238E27FC236}">
                <a16:creationId xmlns:a16="http://schemas.microsoft.com/office/drawing/2014/main" id="{1A4494D9-114E-6911-35D2-1DCE18B54BB8}"/>
              </a:ext>
            </a:extLst>
          </p:cNvPr>
          <p:cNvGrpSpPr/>
          <p:nvPr userDrawn="1"/>
        </p:nvGrpSpPr>
        <p:grpSpPr>
          <a:xfrm>
            <a:off x="-18417" y="5395612"/>
            <a:ext cx="12228833" cy="1511769"/>
            <a:chOff x="-18417" y="5395612"/>
            <a:chExt cx="12228833" cy="1511769"/>
          </a:xfrm>
        </p:grpSpPr>
        <p:sp>
          <p:nvSpPr>
            <p:cNvPr id="6" name="Freeform: Shape 20">
              <a:extLst>
                <a:ext uri="{FF2B5EF4-FFF2-40B4-BE49-F238E27FC236}">
                  <a16:creationId xmlns:a16="http://schemas.microsoft.com/office/drawing/2014/main" id="{42F98110-5BDF-3C62-100F-3332D84C05DF}"/>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noAutofit/>
            </a:bodyPr>
            <a:lstStyle/>
            <a:p>
              <a:endParaRPr lang="en-US" dirty="0"/>
            </a:p>
          </p:txBody>
        </p:sp>
        <p:sp>
          <p:nvSpPr>
            <p:cNvPr id="7" name="Freeform: Shape 21">
              <a:extLst>
                <a:ext uri="{FF2B5EF4-FFF2-40B4-BE49-F238E27FC236}">
                  <a16:creationId xmlns:a16="http://schemas.microsoft.com/office/drawing/2014/main" id="{7A343194-3312-3761-9E4C-C620C7F97BF9}"/>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noAutofit/>
            </a:bodyPr>
            <a:lstStyle/>
            <a:p>
              <a:endParaRPr lang="en-US" dirty="0"/>
            </a:p>
          </p:txBody>
        </p:sp>
        <p:sp>
          <p:nvSpPr>
            <p:cNvPr id="8" name="Freeform: Shape 22">
              <a:extLst>
                <a:ext uri="{FF2B5EF4-FFF2-40B4-BE49-F238E27FC236}">
                  <a16:creationId xmlns:a16="http://schemas.microsoft.com/office/drawing/2014/main" id="{88CB2BCE-A1EE-7BE6-7576-10460EBC9B33}"/>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noAutofit/>
            </a:bodyPr>
            <a:lstStyle/>
            <a:p>
              <a:endParaRPr lang="en-US" dirty="0"/>
            </a:p>
          </p:txBody>
        </p:sp>
      </p:grpSp>
      <p:sp>
        <p:nvSpPr>
          <p:cNvPr id="11" name="Title 1">
            <a:extLst>
              <a:ext uri="{FF2B5EF4-FFF2-40B4-BE49-F238E27FC236}">
                <a16:creationId xmlns:a16="http://schemas.microsoft.com/office/drawing/2014/main" id="{7EC1A1A3-D083-A4F0-7DE5-B7BE4BD21B51}"/>
              </a:ext>
            </a:extLst>
          </p:cNvPr>
          <p:cNvSpPr>
            <a:spLocks noGrp="1"/>
          </p:cNvSpPr>
          <p:nvPr>
            <p:ph type="ctrTitle" hasCustomPrompt="1"/>
          </p:nvPr>
        </p:nvSpPr>
        <p:spPr>
          <a:xfrm>
            <a:off x="609564" y="2444189"/>
            <a:ext cx="11187252" cy="1619680"/>
          </a:xfrm>
        </p:spPr>
        <p:txBody>
          <a:bodyPr anchor="b">
            <a:noAutofit/>
          </a:bodyPr>
          <a:lstStyle>
            <a:lvl1pPr algn="l">
              <a:defRPr sz="6000" b="1" i="0">
                <a:solidFill>
                  <a:schemeClr val="accent3"/>
                </a:solidFill>
                <a:latin typeface="Arial" panose="020B0604020202020204" pitchFamily="34" charset="0"/>
                <a:cs typeface="Arial" panose="020B0604020202020204" pitchFamily="34" charset="0"/>
              </a:defRPr>
            </a:lvl1pPr>
          </a:lstStyle>
          <a:p>
            <a:r>
              <a:rPr lang="en-US"/>
              <a:t>Click to edit title style</a:t>
            </a:r>
          </a:p>
        </p:txBody>
      </p:sp>
      <p:sp>
        <p:nvSpPr>
          <p:cNvPr id="12" name="TextBox 11">
            <a:extLst>
              <a:ext uri="{FF2B5EF4-FFF2-40B4-BE49-F238E27FC236}">
                <a16:creationId xmlns:a16="http://schemas.microsoft.com/office/drawing/2014/main" id="{21D5B7C1-7078-AE6F-FF33-E658E54527CE}"/>
              </a:ext>
            </a:extLst>
          </p:cNvPr>
          <p:cNvSpPr txBox="1"/>
          <p:nvPr userDrawn="1"/>
        </p:nvSpPr>
        <p:spPr>
          <a:xfrm>
            <a:off x="609564" y="6332254"/>
            <a:ext cx="3555690" cy="374810"/>
          </a:xfrm>
          <a:prstGeom prst="rect">
            <a:avLst/>
          </a:prstGeom>
          <a:noFill/>
        </p:spPr>
        <p:txBody>
          <a:bodyPr wrap="square" rtlCol="0">
            <a:no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3" name="Picture 12" descr="Logo&#10;&#10;Description automatically generated with medium confidence">
            <a:extLst>
              <a:ext uri="{FF2B5EF4-FFF2-40B4-BE49-F238E27FC236}">
                <a16:creationId xmlns:a16="http://schemas.microsoft.com/office/drawing/2014/main" id="{2F901674-26FD-81A4-E4C5-783AAA0E032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
        <p:nvSpPr>
          <p:cNvPr id="10" name="Text Placeholder 9">
            <a:extLst>
              <a:ext uri="{FF2B5EF4-FFF2-40B4-BE49-F238E27FC236}">
                <a16:creationId xmlns:a16="http://schemas.microsoft.com/office/drawing/2014/main" id="{275AC2EC-5379-A724-4BDB-705BDE4E87C7}"/>
              </a:ext>
            </a:extLst>
          </p:cNvPr>
          <p:cNvSpPr>
            <a:spLocks noGrp="1"/>
          </p:cNvSpPr>
          <p:nvPr>
            <p:ph type="body" sz="quarter" idx="10" hasCustomPrompt="1"/>
          </p:nvPr>
        </p:nvSpPr>
        <p:spPr>
          <a:xfrm>
            <a:off x="609600" y="4064000"/>
            <a:ext cx="11187113" cy="642938"/>
          </a:xfrm>
        </p:spPr>
        <p:txBody>
          <a:bodyPr>
            <a:noAutofit/>
          </a:bodyPr>
          <a:lstStyle>
            <a:lvl1pPr marL="0" indent="0">
              <a:buNone/>
              <a:defRPr sz="2400" b="1"/>
            </a:lvl1pPr>
          </a:lstStyle>
          <a:p>
            <a:pPr lvl="0"/>
            <a:r>
              <a:rPr lang="en-US"/>
              <a:t>Click to edit subtitle style</a:t>
            </a:r>
          </a:p>
        </p:txBody>
      </p:sp>
    </p:spTree>
    <p:extLst>
      <p:ext uri="{BB962C8B-B14F-4D97-AF65-F5344CB8AC3E}">
        <p14:creationId xmlns:p14="http://schemas.microsoft.com/office/powerpoint/2010/main" val="89224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D1E3743-BF1F-6C7B-999A-189E5FB1C25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6289" y="-726296"/>
            <a:ext cx="12192000" cy="6858000"/>
          </a:xfrm>
          <a:prstGeom prst="rect">
            <a:avLst/>
          </a:prstGeom>
        </p:spPr>
      </p:pic>
      <p:sp>
        <p:nvSpPr>
          <p:cNvPr id="11" name="Title 1">
            <a:extLst>
              <a:ext uri="{FF2B5EF4-FFF2-40B4-BE49-F238E27FC236}">
                <a16:creationId xmlns:a16="http://schemas.microsoft.com/office/drawing/2014/main" id="{7EC1A1A3-D083-A4F0-7DE5-B7BE4BD21B51}"/>
              </a:ext>
            </a:extLst>
          </p:cNvPr>
          <p:cNvSpPr>
            <a:spLocks noGrp="1"/>
          </p:cNvSpPr>
          <p:nvPr>
            <p:ph type="ctrTitle" hasCustomPrompt="1"/>
          </p:nvPr>
        </p:nvSpPr>
        <p:spPr>
          <a:xfrm>
            <a:off x="609564" y="2444189"/>
            <a:ext cx="11187252" cy="1619680"/>
          </a:xfrm>
        </p:spPr>
        <p:txBody>
          <a:bodyPr anchor="b">
            <a:noAutofit/>
          </a:bodyPr>
          <a:lstStyle>
            <a:lvl1pPr algn="l">
              <a:defRPr sz="6000" b="1" i="0">
                <a:solidFill>
                  <a:schemeClr val="tx1"/>
                </a:solidFill>
                <a:latin typeface="Arial" panose="020B0604020202020204" pitchFamily="34" charset="0"/>
                <a:cs typeface="Arial" panose="020B0604020202020204" pitchFamily="34" charset="0"/>
              </a:defRPr>
            </a:lvl1pPr>
          </a:lstStyle>
          <a:p>
            <a:r>
              <a:rPr lang="en-US"/>
              <a:t>Click to edit title style</a:t>
            </a:r>
          </a:p>
        </p:txBody>
      </p:sp>
      <p:grpSp>
        <p:nvGrpSpPr>
          <p:cNvPr id="14" name="Group 13">
            <a:extLst>
              <a:ext uri="{FF2B5EF4-FFF2-40B4-BE49-F238E27FC236}">
                <a16:creationId xmlns:a16="http://schemas.microsoft.com/office/drawing/2014/main" id="{2D004CDD-3131-9129-994F-FE57A6EF8D51}"/>
              </a:ext>
            </a:extLst>
          </p:cNvPr>
          <p:cNvGrpSpPr/>
          <p:nvPr userDrawn="1"/>
        </p:nvGrpSpPr>
        <p:grpSpPr>
          <a:xfrm>
            <a:off x="-9144" y="5384555"/>
            <a:ext cx="12214774" cy="1521572"/>
            <a:chOff x="-23204" y="5360701"/>
            <a:chExt cx="12228833" cy="1511770"/>
          </a:xfrm>
        </p:grpSpPr>
        <p:sp>
          <p:nvSpPr>
            <p:cNvPr id="15" name="Freeform: Shape 19">
              <a:extLst>
                <a:ext uri="{FF2B5EF4-FFF2-40B4-BE49-F238E27FC236}">
                  <a16:creationId xmlns:a16="http://schemas.microsoft.com/office/drawing/2014/main" id="{3C5F4312-E3B8-86D7-D6E4-5564A1128187}"/>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noAutofit/>
            </a:bodyPr>
            <a:lstStyle/>
            <a:p>
              <a:endParaRPr lang="en-US" dirty="0"/>
            </a:p>
          </p:txBody>
        </p:sp>
        <p:sp>
          <p:nvSpPr>
            <p:cNvPr id="16" name="Freeform: Shape 20">
              <a:extLst>
                <a:ext uri="{FF2B5EF4-FFF2-40B4-BE49-F238E27FC236}">
                  <a16:creationId xmlns:a16="http://schemas.microsoft.com/office/drawing/2014/main" id="{B8FE44C0-A6B1-CB9E-C919-A7EAE90EB3A0}"/>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noAutofit/>
            </a:bodyPr>
            <a:lstStyle/>
            <a:p>
              <a:endParaRPr lang="en-US" dirty="0"/>
            </a:p>
          </p:txBody>
        </p:sp>
        <p:sp>
          <p:nvSpPr>
            <p:cNvPr id="17" name="Freeform: Shape 21">
              <a:extLst>
                <a:ext uri="{FF2B5EF4-FFF2-40B4-BE49-F238E27FC236}">
                  <a16:creationId xmlns:a16="http://schemas.microsoft.com/office/drawing/2014/main" id="{1AAAE662-64AF-9E5B-F4A0-F0BCB552C8B6}"/>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noAutofit/>
            </a:bodyPr>
            <a:lstStyle/>
            <a:p>
              <a:endParaRPr lang="en-US" dirty="0"/>
            </a:p>
          </p:txBody>
        </p:sp>
      </p:grpSp>
      <p:sp>
        <p:nvSpPr>
          <p:cNvPr id="18" name="TextBox 17">
            <a:extLst>
              <a:ext uri="{FF2B5EF4-FFF2-40B4-BE49-F238E27FC236}">
                <a16:creationId xmlns:a16="http://schemas.microsoft.com/office/drawing/2014/main" id="{3A40DBF3-18DE-9D77-D8BA-5B3C50A07E34}"/>
              </a:ext>
            </a:extLst>
          </p:cNvPr>
          <p:cNvSpPr txBox="1"/>
          <p:nvPr userDrawn="1"/>
        </p:nvSpPr>
        <p:spPr>
          <a:xfrm>
            <a:off x="609564" y="6332254"/>
            <a:ext cx="3555690" cy="374810"/>
          </a:xfrm>
          <a:prstGeom prst="rect">
            <a:avLst/>
          </a:prstGeom>
          <a:noFill/>
        </p:spPr>
        <p:txBody>
          <a:bodyPr wrap="square" rtlCol="0">
            <a:no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9" name="Picture 18" descr="Logo&#10;&#10;Description automatically generated with medium confidence">
            <a:extLst>
              <a:ext uri="{FF2B5EF4-FFF2-40B4-BE49-F238E27FC236}">
                <a16:creationId xmlns:a16="http://schemas.microsoft.com/office/drawing/2014/main" id="{40C1A75D-9B6D-C0CD-71D3-42A3CCF4D82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
        <p:nvSpPr>
          <p:cNvPr id="12" name="Subtitle 2">
            <a:extLst>
              <a:ext uri="{FF2B5EF4-FFF2-40B4-BE49-F238E27FC236}">
                <a16:creationId xmlns:a16="http://schemas.microsoft.com/office/drawing/2014/main" id="{FA5E54F5-56A1-BD0F-6B81-0827D67DCD8D}"/>
              </a:ext>
            </a:extLst>
          </p:cNvPr>
          <p:cNvSpPr>
            <a:spLocks noGrp="1"/>
          </p:cNvSpPr>
          <p:nvPr>
            <p:ph type="subTitle" idx="1"/>
          </p:nvPr>
        </p:nvSpPr>
        <p:spPr>
          <a:xfrm>
            <a:off x="609564" y="4073193"/>
            <a:ext cx="11187253" cy="554306"/>
          </a:xfrm>
        </p:spPr>
        <p:txBody>
          <a:bodyPr>
            <a:noAutofit/>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3886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D1E3743-BF1F-6C7B-999A-189E5FB1C25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2921"/>
            <a:ext cx="12192000" cy="6858000"/>
          </a:xfrm>
          <a:prstGeom prst="rect">
            <a:avLst/>
          </a:prstGeom>
        </p:spPr>
      </p:pic>
      <p:grpSp>
        <p:nvGrpSpPr>
          <p:cNvPr id="5" name="Group 4">
            <a:extLst>
              <a:ext uri="{FF2B5EF4-FFF2-40B4-BE49-F238E27FC236}">
                <a16:creationId xmlns:a16="http://schemas.microsoft.com/office/drawing/2014/main" id="{1A4494D9-114E-6911-35D2-1DCE18B54BB8}"/>
              </a:ext>
            </a:extLst>
          </p:cNvPr>
          <p:cNvGrpSpPr/>
          <p:nvPr userDrawn="1"/>
        </p:nvGrpSpPr>
        <p:grpSpPr>
          <a:xfrm>
            <a:off x="-18417" y="5395612"/>
            <a:ext cx="12228833" cy="1511769"/>
            <a:chOff x="-18417" y="5395612"/>
            <a:chExt cx="12228833" cy="1511769"/>
          </a:xfrm>
        </p:grpSpPr>
        <p:sp>
          <p:nvSpPr>
            <p:cNvPr id="6" name="Freeform: Shape 20">
              <a:extLst>
                <a:ext uri="{FF2B5EF4-FFF2-40B4-BE49-F238E27FC236}">
                  <a16:creationId xmlns:a16="http://schemas.microsoft.com/office/drawing/2014/main" id="{42F98110-5BDF-3C62-100F-3332D84C05DF}"/>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noAutofit/>
            </a:bodyPr>
            <a:lstStyle/>
            <a:p>
              <a:endParaRPr lang="en-US" dirty="0"/>
            </a:p>
          </p:txBody>
        </p:sp>
        <p:sp>
          <p:nvSpPr>
            <p:cNvPr id="7" name="Freeform: Shape 21">
              <a:extLst>
                <a:ext uri="{FF2B5EF4-FFF2-40B4-BE49-F238E27FC236}">
                  <a16:creationId xmlns:a16="http://schemas.microsoft.com/office/drawing/2014/main" id="{7A343194-3312-3761-9E4C-C620C7F97BF9}"/>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noAutofit/>
            </a:bodyPr>
            <a:lstStyle/>
            <a:p>
              <a:endParaRPr lang="en-US" dirty="0"/>
            </a:p>
          </p:txBody>
        </p:sp>
        <p:sp>
          <p:nvSpPr>
            <p:cNvPr id="8" name="Freeform: Shape 22">
              <a:extLst>
                <a:ext uri="{FF2B5EF4-FFF2-40B4-BE49-F238E27FC236}">
                  <a16:creationId xmlns:a16="http://schemas.microsoft.com/office/drawing/2014/main" id="{88CB2BCE-A1EE-7BE6-7576-10460EBC9B33}"/>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noAutofit/>
            </a:bodyPr>
            <a:lstStyle/>
            <a:p>
              <a:endParaRPr lang="en-US" dirty="0"/>
            </a:p>
          </p:txBody>
        </p:sp>
      </p:grpSp>
      <p:sp>
        <p:nvSpPr>
          <p:cNvPr id="11" name="Title 1">
            <a:extLst>
              <a:ext uri="{FF2B5EF4-FFF2-40B4-BE49-F238E27FC236}">
                <a16:creationId xmlns:a16="http://schemas.microsoft.com/office/drawing/2014/main" id="{7EC1A1A3-D083-A4F0-7DE5-B7BE4BD21B51}"/>
              </a:ext>
            </a:extLst>
          </p:cNvPr>
          <p:cNvSpPr>
            <a:spLocks noGrp="1"/>
          </p:cNvSpPr>
          <p:nvPr>
            <p:ph type="ctrTitle" hasCustomPrompt="1"/>
          </p:nvPr>
        </p:nvSpPr>
        <p:spPr>
          <a:xfrm>
            <a:off x="609564" y="2444189"/>
            <a:ext cx="11187252" cy="1619680"/>
          </a:xfrm>
        </p:spPr>
        <p:txBody>
          <a:bodyPr anchor="b">
            <a:noAutofit/>
          </a:bodyPr>
          <a:lstStyle>
            <a:lvl1pPr algn="l">
              <a:defRPr sz="6000" b="1" i="0">
                <a:solidFill>
                  <a:schemeClr val="accent3"/>
                </a:solidFill>
                <a:latin typeface="Arial" panose="020B0604020202020204" pitchFamily="34" charset="0"/>
                <a:cs typeface="Arial" panose="020B0604020202020204" pitchFamily="34" charset="0"/>
              </a:defRPr>
            </a:lvl1pPr>
          </a:lstStyle>
          <a:p>
            <a:r>
              <a:rPr lang="en-US"/>
              <a:t>Click to edit title style</a:t>
            </a:r>
          </a:p>
        </p:txBody>
      </p:sp>
      <p:sp>
        <p:nvSpPr>
          <p:cNvPr id="12" name="TextBox 11">
            <a:extLst>
              <a:ext uri="{FF2B5EF4-FFF2-40B4-BE49-F238E27FC236}">
                <a16:creationId xmlns:a16="http://schemas.microsoft.com/office/drawing/2014/main" id="{21D5B7C1-7078-AE6F-FF33-E658E54527CE}"/>
              </a:ext>
            </a:extLst>
          </p:cNvPr>
          <p:cNvSpPr txBox="1"/>
          <p:nvPr userDrawn="1"/>
        </p:nvSpPr>
        <p:spPr>
          <a:xfrm>
            <a:off x="609564" y="6332254"/>
            <a:ext cx="3555690" cy="374810"/>
          </a:xfrm>
          <a:prstGeom prst="rect">
            <a:avLst/>
          </a:prstGeom>
          <a:noFill/>
        </p:spPr>
        <p:txBody>
          <a:bodyPr wrap="square" rtlCol="0">
            <a:no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3" name="Picture 12" descr="Logo&#10;&#10;Description automatically generated with medium confidence">
            <a:extLst>
              <a:ext uri="{FF2B5EF4-FFF2-40B4-BE49-F238E27FC236}">
                <a16:creationId xmlns:a16="http://schemas.microsoft.com/office/drawing/2014/main" id="{2F901674-26FD-81A4-E4C5-783AAA0E032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
        <p:nvSpPr>
          <p:cNvPr id="10" name="Text Placeholder 9">
            <a:extLst>
              <a:ext uri="{FF2B5EF4-FFF2-40B4-BE49-F238E27FC236}">
                <a16:creationId xmlns:a16="http://schemas.microsoft.com/office/drawing/2014/main" id="{275AC2EC-5379-A724-4BDB-705BDE4E87C7}"/>
              </a:ext>
            </a:extLst>
          </p:cNvPr>
          <p:cNvSpPr>
            <a:spLocks noGrp="1"/>
          </p:cNvSpPr>
          <p:nvPr>
            <p:ph type="body" sz="quarter" idx="10" hasCustomPrompt="1"/>
          </p:nvPr>
        </p:nvSpPr>
        <p:spPr>
          <a:xfrm>
            <a:off x="609600" y="4064000"/>
            <a:ext cx="11187113" cy="642938"/>
          </a:xfrm>
        </p:spPr>
        <p:txBody>
          <a:bodyPr>
            <a:noAutofit/>
          </a:bodyPr>
          <a:lstStyle>
            <a:lvl1pPr marL="0" indent="0">
              <a:buNone/>
              <a:defRPr sz="2400" b="1"/>
            </a:lvl1pPr>
          </a:lstStyle>
          <a:p>
            <a:pPr lvl="0"/>
            <a:r>
              <a:rPr lang="en-US"/>
              <a:t>Click to edit subtitle style</a:t>
            </a:r>
          </a:p>
        </p:txBody>
      </p:sp>
    </p:spTree>
    <p:extLst>
      <p:ext uri="{BB962C8B-B14F-4D97-AF65-F5344CB8AC3E}">
        <p14:creationId xmlns:p14="http://schemas.microsoft.com/office/powerpoint/2010/main" val="1010015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Full Blue ">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76ECE-C092-75DF-9BA2-8A9CC4BD79D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054840" cy="6858000"/>
          </a:xfrm>
          <a:prstGeom prst="rect">
            <a:avLst/>
          </a:prstGeom>
        </p:spPr>
      </p:pic>
      <p:sp>
        <p:nvSpPr>
          <p:cNvPr id="5" name="Title 1">
            <a:extLst>
              <a:ext uri="{FF2B5EF4-FFF2-40B4-BE49-F238E27FC236}">
                <a16:creationId xmlns:a16="http://schemas.microsoft.com/office/drawing/2014/main" id="{8BAE9273-F67D-A932-B88A-F312302B08BC}"/>
              </a:ext>
            </a:extLst>
          </p:cNvPr>
          <p:cNvSpPr>
            <a:spLocks noGrp="1"/>
          </p:cNvSpPr>
          <p:nvPr>
            <p:ph type="ctrTitle"/>
          </p:nvPr>
        </p:nvSpPr>
        <p:spPr>
          <a:xfrm>
            <a:off x="609564" y="2444189"/>
            <a:ext cx="11187252" cy="1619680"/>
          </a:xfr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6186C5B6-DDB1-5DB7-D87A-F9817CC680A9}"/>
              </a:ext>
            </a:extLst>
          </p:cNvPr>
          <p:cNvSpPr>
            <a:spLocks noGrp="1"/>
          </p:cNvSpPr>
          <p:nvPr>
            <p:ph type="subTitle" idx="1"/>
          </p:nvPr>
        </p:nvSpPr>
        <p:spPr>
          <a:xfrm>
            <a:off x="609564" y="4096789"/>
            <a:ext cx="11187253"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59339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Branded Title Slide">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4BD683-32D7-7815-5E32-4DED7D2C0B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054840" cy="6858000"/>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D0F725D0-B459-1E44-B137-A592190A51D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FB3B3ADE-F868-C648-8A6F-0FAF87E2725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1" name="Title 1">
            <a:extLst>
              <a:ext uri="{FF2B5EF4-FFF2-40B4-BE49-F238E27FC236}">
                <a16:creationId xmlns:a16="http://schemas.microsoft.com/office/drawing/2014/main" id="{7A900739-4DA8-B7E7-8B4F-06CAB3C59696}"/>
              </a:ext>
            </a:extLst>
          </p:cNvPr>
          <p:cNvSpPr>
            <a:spLocks noGrp="1"/>
          </p:cNvSpPr>
          <p:nvPr>
            <p:ph type="ctrTitle" hasCustomPrompt="1"/>
          </p:nvPr>
        </p:nvSpPr>
        <p:spPr>
          <a:xfrm>
            <a:off x="609564" y="2444189"/>
            <a:ext cx="11187252" cy="1619680"/>
          </a:xfr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Co-Branded Title</a:t>
            </a:r>
          </a:p>
        </p:txBody>
      </p:sp>
      <p:sp>
        <p:nvSpPr>
          <p:cNvPr id="22" name="Subtitle 2">
            <a:extLst>
              <a:ext uri="{FF2B5EF4-FFF2-40B4-BE49-F238E27FC236}">
                <a16:creationId xmlns:a16="http://schemas.microsoft.com/office/drawing/2014/main" id="{E37E4BBB-3F01-C0C1-322C-FBDC76537EE0}"/>
              </a:ext>
            </a:extLst>
          </p:cNvPr>
          <p:cNvSpPr>
            <a:spLocks noGrp="1"/>
          </p:cNvSpPr>
          <p:nvPr>
            <p:ph type="subTitle" idx="1" hasCustomPrompt="1"/>
          </p:nvPr>
        </p:nvSpPr>
        <p:spPr>
          <a:xfrm>
            <a:off x="609564" y="4096789"/>
            <a:ext cx="11187253"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23" name="Text Placeholder 12">
            <a:extLst>
              <a:ext uri="{FF2B5EF4-FFF2-40B4-BE49-F238E27FC236}">
                <a16:creationId xmlns:a16="http://schemas.microsoft.com/office/drawing/2014/main" id="{51BA5D24-E272-E53A-2C42-FAE5033AC165}"/>
              </a:ext>
            </a:extLst>
          </p:cNvPr>
          <p:cNvSpPr>
            <a:spLocks noGrp="1"/>
          </p:cNvSpPr>
          <p:nvPr>
            <p:ph type="body" sz="quarter" idx="13" hasCustomPrompt="1"/>
          </p:nvPr>
        </p:nvSpPr>
        <p:spPr>
          <a:xfrm>
            <a:off x="609600" y="4806949"/>
            <a:ext cx="6151620" cy="1113289"/>
          </a:xfrm>
        </p:spPr>
        <p:txBody>
          <a:bodyPr/>
          <a:lstStyle>
            <a:lvl1pPr marL="0" indent="0">
              <a:buNone/>
              <a:defRPr sz="2000">
                <a:solidFill>
                  <a:schemeClr val="bg1"/>
                </a:solidFill>
              </a:defRPr>
            </a:lvl1pPr>
          </a:lstStyle>
          <a:p>
            <a:pPr lvl="0"/>
            <a:r>
              <a:rPr lang="en-US"/>
              <a:t>Date</a:t>
            </a:r>
          </a:p>
        </p:txBody>
      </p:sp>
    </p:spTree>
    <p:extLst>
      <p:ext uri="{BB962C8B-B14F-4D97-AF65-F5344CB8AC3E}">
        <p14:creationId xmlns:p14="http://schemas.microsoft.com/office/powerpoint/2010/main" val="4174384893"/>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Branded Interior">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Co-Branded Interior</a:t>
            </a:r>
          </a:p>
        </p:txBody>
      </p:sp>
      <p:sp>
        <p:nvSpPr>
          <p:cNvPr id="3" name="Content Placeholder 2">
            <a:extLst>
              <a:ext uri="{FF2B5EF4-FFF2-40B4-BE49-F238E27FC236}">
                <a16:creationId xmlns:a16="http://schemas.microsoft.com/office/drawing/2014/main" id="{C91CFE6E-5073-6543-B50E-4A84433A6E51}"/>
              </a:ext>
            </a:extLst>
          </p:cNvPr>
          <p:cNvSpPr>
            <a:spLocks noGrp="1"/>
          </p:cNvSpPr>
          <p:nvPr>
            <p:ph idx="1"/>
          </p:nvPr>
        </p:nvSpPr>
        <p:spPr>
          <a:xfrm>
            <a:off x="480562" y="988237"/>
            <a:ext cx="11379556" cy="4882119"/>
          </a:xfrm>
        </p:spPr>
        <p:txBody>
          <a:bodyPr>
            <a:noAutofit/>
          </a:bodyPr>
          <a:lstStyle>
            <a:lvl1pPr>
              <a:defRPr b="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1604210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1CFE6E-5073-6543-B50E-4A84433A6E51}"/>
              </a:ext>
            </a:extLst>
          </p:cNvPr>
          <p:cNvSpPr>
            <a:spLocks noGrp="1"/>
          </p:cNvSpPr>
          <p:nvPr>
            <p:ph idx="1"/>
          </p:nvPr>
        </p:nvSpPr>
        <p:spPr>
          <a:xfrm>
            <a:off x="480561" y="964272"/>
            <a:ext cx="11379556" cy="4882119"/>
          </a:xfrm>
        </p:spPr>
        <p:txBody>
          <a:bodyPr/>
          <a:lstStyle>
            <a:lvl1pPr>
              <a:defRPr b="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3798723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_no_Base">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5696BCD6-C6D4-3E37-4728-33604514352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EADB6990-DA00-1855-5DFD-E4974A3E33BD}"/>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BA899CBD-E1EF-7BEA-E3B0-1B60EE131A53}"/>
              </a:ext>
            </a:extLst>
          </p:cNvPr>
          <p:cNvSpPr>
            <a:spLocks noGrp="1"/>
          </p:cNvSpPr>
          <p:nvPr>
            <p:ph idx="1"/>
          </p:nvPr>
        </p:nvSpPr>
        <p:spPr>
          <a:xfrm>
            <a:off x="480562" y="988237"/>
            <a:ext cx="11379556"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83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Column Whit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974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Blue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Blue: Click to edit title style</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92EB026-FAAE-E355-D2F1-54951DD45474}"/>
              </a:ext>
            </a:extLst>
          </p:cNvPr>
          <p:cNvGrpSpPr/>
          <p:nvPr userDrawn="1"/>
        </p:nvGrpSpPr>
        <p:grpSpPr>
          <a:xfrm>
            <a:off x="-18417" y="5395612"/>
            <a:ext cx="12228833" cy="1511769"/>
            <a:chOff x="-18417" y="5395612"/>
            <a:chExt cx="12228833" cy="1511769"/>
          </a:xfrm>
        </p:grpSpPr>
        <p:sp>
          <p:nvSpPr>
            <p:cNvPr id="9" name="Freeform: Shape 20">
              <a:extLst>
                <a:ext uri="{FF2B5EF4-FFF2-40B4-BE49-F238E27FC236}">
                  <a16:creationId xmlns:a16="http://schemas.microsoft.com/office/drawing/2014/main" id="{AB8DC2CB-2E24-C203-EEA3-76F4DCD34457}"/>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11" name="Freeform: Shape 21">
              <a:extLst>
                <a:ext uri="{FF2B5EF4-FFF2-40B4-BE49-F238E27FC236}">
                  <a16:creationId xmlns:a16="http://schemas.microsoft.com/office/drawing/2014/main" id="{8D4F4FBF-C05C-149B-17CE-41FDB76C5480}"/>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13" name="Freeform: Shape 22">
              <a:extLst>
                <a:ext uri="{FF2B5EF4-FFF2-40B4-BE49-F238E27FC236}">
                  <a16:creationId xmlns:a16="http://schemas.microsoft.com/office/drawing/2014/main" id="{92936838-6A2F-36BC-2252-ABA5550DB09B}"/>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18" name="TextBox 17">
            <a:extLst>
              <a:ext uri="{FF2B5EF4-FFF2-40B4-BE49-F238E27FC236}">
                <a16:creationId xmlns:a16="http://schemas.microsoft.com/office/drawing/2014/main" id="{18225C0F-BD78-5D59-020F-49C9CBC6BAC1}"/>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9" name="Picture 18" descr="Logo&#10;&#10;Description automatically generated with medium confidence">
            <a:extLst>
              <a:ext uri="{FF2B5EF4-FFF2-40B4-BE49-F238E27FC236}">
                <a16:creationId xmlns:a16="http://schemas.microsoft.com/office/drawing/2014/main" id="{0844F144-07EA-8EF9-9AD7-803F1F20231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522139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Red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Red base: Click to edit title style</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01548A8F-83E5-D6F2-1905-A91CF407617D}"/>
              </a:ext>
            </a:extLst>
          </p:cNvPr>
          <p:cNvGrpSpPr/>
          <p:nvPr userDrawn="1"/>
        </p:nvGrpSpPr>
        <p:grpSpPr>
          <a:xfrm>
            <a:off x="-9144" y="5384555"/>
            <a:ext cx="12214774" cy="1521572"/>
            <a:chOff x="-23204" y="5360701"/>
            <a:chExt cx="12228833" cy="1511770"/>
          </a:xfrm>
        </p:grpSpPr>
        <p:sp>
          <p:nvSpPr>
            <p:cNvPr id="15" name="Freeform: Shape 19">
              <a:extLst>
                <a:ext uri="{FF2B5EF4-FFF2-40B4-BE49-F238E27FC236}">
                  <a16:creationId xmlns:a16="http://schemas.microsoft.com/office/drawing/2014/main" id="{5D7C8CD2-8B1A-334D-D992-BB106F37BE27}"/>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16" name="Freeform: Shape 20">
              <a:extLst>
                <a:ext uri="{FF2B5EF4-FFF2-40B4-BE49-F238E27FC236}">
                  <a16:creationId xmlns:a16="http://schemas.microsoft.com/office/drawing/2014/main" id="{1D16535A-3D56-8282-3670-BE9264751D61}"/>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17" name="Freeform: Shape 21">
              <a:extLst>
                <a:ext uri="{FF2B5EF4-FFF2-40B4-BE49-F238E27FC236}">
                  <a16:creationId xmlns:a16="http://schemas.microsoft.com/office/drawing/2014/main" id="{5AE86C46-C0B2-7B43-B87B-9E1B03B0D534}"/>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0" name="TextBox 19">
            <a:extLst>
              <a:ext uri="{FF2B5EF4-FFF2-40B4-BE49-F238E27FC236}">
                <a16:creationId xmlns:a16="http://schemas.microsoft.com/office/drawing/2014/main" id="{AFDDEA0D-EF32-B91E-13DC-CDBF586E42ED}"/>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1" name="Picture 20" descr="Logo&#10;&#10;Description automatically generated with medium confidence">
            <a:extLst>
              <a:ext uri="{FF2B5EF4-FFF2-40B4-BE49-F238E27FC236}">
                <a16:creationId xmlns:a16="http://schemas.microsoft.com/office/drawing/2014/main" id="{B8BFE833-96BA-123E-BAB6-DB8AC6BC856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3041137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Column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AF4099-7BF2-B098-3008-D69A66A6E43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tx1"/>
                </a:solidFill>
              </a:defRPr>
            </a:lvl1pPr>
          </a:lstStyle>
          <a:p>
            <a:r>
              <a:rPr lang="en-US"/>
              <a:t>One Column Yellow: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149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R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8C82C3-7FB8-F802-8F14-4A85DF6B307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bg1"/>
                </a:solidFill>
              </a:defRPr>
            </a:lvl1pPr>
          </a:lstStyle>
          <a:p>
            <a:r>
              <a:rPr lang="en-US"/>
              <a:t>One Column Red: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64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D1E3743-BF1F-6C7B-999A-189E5FB1C25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6289" y="-726296"/>
            <a:ext cx="12192000" cy="6858000"/>
          </a:xfrm>
          <a:prstGeom prst="rect">
            <a:avLst/>
          </a:prstGeom>
        </p:spPr>
      </p:pic>
      <p:sp>
        <p:nvSpPr>
          <p:cNvPr id="11" name="Title 1">
            <a:extLst>
              <a:ext uri="{FF2B5EF4-FFF2-40B4-BE49-F238E27FC236}">
                <a16:creationId xmlns:a16="http://schemas.microsoft.com/office/drawing/2014/main" id="{7EC1A1A3-D083-A4F0-7DE5-B7BE4BD21B51}"/>
              </a:ext>
            </a:extLst>
          </p:cNvPr>
          <p:cNvSpPr>
            <a:spLocks noGrp="1"/>
          </p:cNvSpPr>
          <p:nvPr>
            <p:ph type="ctrTitle" hasCustomPrompt="1"/>
          </p:nvPr>
        </p:nvSpPr>
        <p:spPr>
          <a:xfrm>
            <a:off x="609564" y="2444189"/>
            <a:ext cx="11187252" cy="1619680"/>
          </a:xfrm>
        </p:spPr>
        <p:txBody>
          <a:bodyPr anchor="b">
            <a:noAutofit/>
          </a:bodyPr>
          <a:lstStyle>
            <a:lvl1pPr algn="l">
              <a:defRPr sz="6000" b="1" i="0">
                <a:solidFill>
                  <a:schemeClr val="tx1"/>
                </a:solidFill>
                <a:latin typeface="Arial" panose="020B0604020202020204" pitchFamily="34" charset="0"/>
                <a:cs typeface="Arial" panose="020B0604020202020204" pitchFamily="34" charset="0"/>
              </a:defRPr>
            </a:lvl1pPr>
          </a:lstStyle>
          <a:p>
            <a:r>
              <a:rPr lang="en-US"/>
              <a:t>Click to edit title style</a:t>
            </a:r>
          </a:p>
        </p:txBody>
      </p:sp>
      <p:grpSp>
        <p:nvGrpSpPr>
          <p:cNvPr id="14" name="Group 13">
            <a:extLst>
              <a:ext uri="{FF2B5EF4-FFF2-40B4-BE49-F238E27FC236}">
                <a16:creationId xmlns:a16="http://schemas.microsoft.com/office/drawing/2014/main" id="{2D004CDD-3131-9129-994F-FE57A6EF8D51}"/>
              </a:ext>
            </a:extLst>
          </p:cNvPr>
          <p:cNvGrpSpPr/>
          <p:nvPr userDrawn="1"/>
        </p:nvGrpSpPr>
        <p:grpSpPr>
          <a:xfrm>
            <a:off x="-9144" y="5384555"/>
            <a:ext cx="12214774" cy="1521572"/>
            <a:chOff x="-23204" y="5360701"/>
            <a:chExt cx="12228833" cy="1511770"/>
          </a:xfrm>
        </p:grpSpPr>
        <p:sp>
          <p:nvSpPr>
            <p:cNvPr id="15" name="Freeform: Shape 19">
              <a:extLst>
                <a:ext uri="{FF2B5EF4-FFF2-40B4-BE49-F238E27FC236}">
                  <a16:creationId xmlns:a16="http://schemas.microsoft.com/office/drawing/2014/main" id="{3C5F4312-E3B8-86D7-D6E4-5564A1128187}"/>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noAutofit/>
            </a:bodyPr>
            <a:lstStyle/>
            <a:p>
              <a:endParaRPr lang="en-US" dirty="0"/>
            </a:p>
          </p:txBody>
        </p:sp>
        <p:sp>
          <p:nvSpPr>
            <p:cNvPr id="16" name="Freeform: Shape 20">
              <a:extLst>
                <a:ext uri="{FF2B5EF4-FFF2-40B4-BE49-F238E27FC236}">
                  <a16:creationId xmlns:a16="http://schemas.microsoft.com/office/drawing/2014/main" id="{B8FE44C0-A6B1-CB9E-C919-A7EAE90EB3A0}"/>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noAutofit/>
            </a:bodyPr>
            <a:lstStyle/>
            <a:p>
              <a:endParaRPr lang="en-US" dirty="0"/>
            </a:p>
          </p:txBody>
        </p:sp>
        <p:sp>
          <p:nvSpPr>
            <p:cNvPr id="17" name="Freeform: Shape 21">
              <a:extLst>
                <a:ext uri="{FF2B5EF4-FFF2-40B4-BE49-F238E27FC236}">
                  <a16:creationId xmlns:a16="http://schemas.microsoft.com/office/drawing/2014/main" id="{1AAAE662-64AF-9E5B-F4A0-F0BCB552C8B6}"/>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noAutofit/>
            </a:bodyPr>
            <a:lstStyle/>
            <a:p>
              <a:endParaRPr lang="en-US" dirty="0"/>
            </a:p>
          </p:txBody>
        </p:sp>
      </p:grpSp>
      <p:sp>
        <p:nvSpPr>
          <p:cNvPr id="18" name="TextBox 17">
            <a:extLst>
              <a:ext uri="{FF2B5EF4-FFF2-40B4-BE49-F238E27FC236}">
                <a16:creationId xmlns:a16="http://schemas.microsoft.com/office/drawing/2014/main" id="{3A40DBF3-18DE-9D77-D8BA-5B3C50A07E34}"/>
              </a:ext>
            </a:extLst>
          </p:cNvPr>
          <p:cNvSpPr txBox="1"/>
          <p:nvPr userDrawn="1"/>
        </p:nvSpPr>
        <p:spPr>
          <a:xfrm>
            <a:off x="609564" y="6332254"/>
            <a:ext cx="3555690" cy="374810"/>
          </a:xfrm>
          <a:prstGeom prst="rect">
            <a:avLst/>
          </a:prstGeom>
          <a:noFill/>
        </p:spPr>
        <p:txBody>
          <a:bodyPr wrap="square" rtlCol="0">
            <a:no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9" name="Picture 18" descr="Logo&#10;&#10;Description automatically generated with medium confidence">
            <a:extLst>
              <a:ext uri="{FF2B5EF4-FFF2-40B4-BE49-F238E27FC236}">
                <a16:creationId xmlns:a16="http://schemas.microsoft.com/office/drawing/2014/main" id="{40C1A75D-9B6D-C0CD-71D3-42A3CCF4D82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
        <p:nvSpPr>
          <p:cNvPr id="12" name="Subtitle 2">
            <a:extLst>
              <a:ext uri="{FF2B5EF4-FFF2-40B4-BE49-F238E27FC236}">
                <a16:creationId xmlns:a16="http://schemas.microsoft.com/office/drawing/2014/main" id="{FA5E54F5-56A1-BD0F-6B81-0827D67DCD8D}"/>
              </a:ext>
            </a:extLst>
          </p:cNvPr>
          <p:cNvSpPr>
            <a:spLocks noGrp="1"/>
          </p:cNvSpPr>
          <p:nvPr>
            <p:ph type="subTitle" idx="1"/>
          </p:nvPr>
        </p:nvSpPr>
        <p:spPr>
          <a:xfrm>
            <a:off x="609564" y="4073193"/>
            <a:ext cx="11187253" cy="554306"/>
          </a:xfrm>
        </p:spPr>
        <p:txBody>
          <a:bodyPr>
            <a:noAutofit/>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7004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Grey">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17C1821-E8EB-959C-8074-C8D8368233B5}"/>
              </a:ext>
            </a:extLst>
          </p:cNvPr>
          <p:cNvPicPr>
            <a:picLocks noChangeAspect="1"/>
          </p:cNvPicPr>
          <p:nvPr userDrawn="1"/>
        </p:nvPicPr>
        <p:blipFill>
          <a:blip r:embed="rId2" cstate="email">
            <a:alphaModFix amt="50000"/>
            <a:extLst>
              <a:ext uri="{28A0092B-C50C-407E-A947-70E740481C1C}">
                <a14:useLocalDpi xmlns:a14="http://schemas.microsoft.com/office/drawing/2010/main" val="0"/>
              </a:ext>
            </a:extLst>
          </a:blip>
          <a:stretch>
            <a:fillRect/>
          </a:stretch>
        </p:blipFill>
        <p:spPr>
          <a:xfrm>
            <a:off x="0" y="0"/>
            <a:ext cx="12192000" cy="688111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One Column Grey: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11379556"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0476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Whit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1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lue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492EB026-FAAE-E355-D2F1-54951DD45474}"/>
              </a:ext>
            </a:extLst>
          </p:cNvPr>
          <p:cNvGrpSpPr/>
          <p:nvPr userDrawn="1"/>
        </p:nvGrpSpPr>
        <p:grpSpPr>
          <a:xfrm>
            <a:off x="-18417" y="5395612"/>
            <a:ext cx="12228833" cy="1511769"/>
            <a:chOff x="-18417" y="5395612"/>
            <a:chExt cx="12228833" cy="1511769"/>
          </a:xfrm>
        </p:grpSpPr>
        <p:sp>
          <p:nvSpPr>
            <p:cNvPr id="9" name="Freeform: Shape 20">
              <a:extLst>
                <a:ext uri="{FF2B5EF4-FFF2-40B4-BE49-F238E27FC236}">
                  <a16:creationId xmlns:a16="http://schemas.microsoft.com/office/drawing/2014/main" id="{AB8DC2CB-2E24-C203-EEA3-76F4DCD34457}"/>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11" name="Freeform: Shape 21">
              <a:extLst>
                <a:ext uri="{FF2B5EF4-FFF2-40B4-BE49-F238E27FC236}">
                  <a16:creationId xmlns:a16="http://schemas.microsoft.com/office/drawing/2014/main" id="{8D4F4FBF-C05C-149B-17CE-41FDB76C5480}"/>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13" name="Freeform: Shape 22">
              <a:extLst>
                <a:ext uri="{FF2B5EF4-FFF2-40B4-BE49-F238E27FC236}">
                  <a16:creationId xmlns:a16="http://schemas.microsoft.com/office/drawing/2014/main" id="{92936838-6A2F-36BC-2252-ABA5550DB09B}"/>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16" name="Title 1">
            <a:extLst>
              <a:ext uri="{FF2B5EF4-FFF2-40B4-BE49-F238E27FC236}">
                <a16:creationId xmlns:a16="http://schemas.microsoft.com/office/drawing/2014/main" id="{278B5F1B-A7BE-9B97-4A92-D97730B3CF4D}"/>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Click to edit title style</a:t>
            </a:r>
          </a:p>
        </p:txBody>
      </p:sp>
      <p:sp>
        <p:nvSpPr>
          <p:cNvPr id="17" name="Text Placeholder 6">
            <a:extLst>
              <a:ext uri="{FF2B5EF4-FFF2-40B4-BE49-F238E27FC236}">
                <a16:creationId xmlns:a16="http://schemas.microsoft.com/office/drawing/2014/main" id="{80A816D1-3BB1-F8F0-C92D-9C9E03F2C12A}"/>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EFAE486-FE72-055F-5447-516F0EED0897}"/>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49C5A8C5-5874-CD21-34AE-A0A28E6DBD3B}"/>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0" name="Picture 19" descr="Logo&#10;&#10;Description automatically generated with medium confidence">
            <a:extLst>
              <a:ext uri="{FF2B5EF4-FFF2-40B4-BE49-F238E27FC236}">
                <a16:creationId xmlns:a16="http://schemas.microsoft.com/office/drawing/2014/main" id="{1B8F1754-2AB4-FB06-7874-49E9C9B0E59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616943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Red Bas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278B5F1B-A7BE-9B97-4A92-D97730B3CF4D}"/>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Click to edit title style</a:t>
            </a:r>
          </a:p>
        </p:txBody>
      </p:sp>
      <p:sp>
        <p:nvSpPr>
          <p:cNvPr id="17" name="Text Placeholder 6">
            <a:extLst>
              <a:ext uri="{FF2B5EF4-FFF2-40B4-BE49-F238E27FC236}">
                <a16:creationId xmlns:a16="http://schemas.microsoft.com/office/drawing/2014/main" id="{80A816D1-3BB1-F8F0-C92D-9C9E03F2C12A}"/>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EFAE486-FE72-055F-5447-516F0EED0897}"/>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0F36F819-1945-6C80-D0D7-FA27115AE7C4}"/>
              </a:ext>
            </a:extLst>
          </p:cNvPr>
          <p:cNvGrpSpPr/>
          <p:nvPr userDrawn="1"/>
        </p:nvGrpSpPr>
        <p:grpSpPr>
          <a:xfrm>
            <a:off x="-9144" y="5384555"/>
            <a:ext cx="12214774" cy="1521572"/>
            <a:chOff x="-23204" y="5360701"/>
            <a:chExt cx="12228833" cy="1511770"/>
          </a:xfrm>
        </p:grpSpPr>
        <p:sp>
          <p:nvSpPr>
            <p:cNvPr id="15" name="Freeform: Shape 19">
              <a:extLst>
                <a:ext uri="{FF2B5EF4-FFF2-40B4-BE49-F238E27FC236}">
                  <a16:creationId xmlns:a16="http://schemas.microsoft.com/office/drawing/2014/main" id="{EDA7AD78-E6D8-1F6E-DB72-BE8073CD568D}"/>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CBEDAB5A-E047-96EE-1B63-D0992D663EE3}"/>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9D735FD9-B5DD-35F4-CB79-1898D6FC157D}"/>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5472070A-F16B-8911-8D35-37DC9EAEAA28}"/>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4" name="Picture 23" descr="Logo&#10;&#10;Description automatically generated with medium confidence">
            <a:extLst>
              <a:ext uri="{FF2B5EF4-FFF2-40B4-BE49-F238E27FC236}">
                <a16:creationId xmlns:a16="http://schemas.microsoft.com/office/drawing/2014/main" id="{B73F88A3-E80B-747D-B5A8-9CEA2216504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1281887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Yellow">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8B94FB-1454-40AC-F5A4-829841AA4009}"/>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tx1"/>
                </a:solidFill>
              </a:defRPr>
            </a:lvl1pPr>
          </a:lstStyle>
          <a:p>
            <a:r>
              <a:rPr lang="en-US"/>
              <a:t>Two Column Yellow: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57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Re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4465D5-195C-A239-4FF5-09967F093DE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bg1"/>
                </a:solidFill>
              </a:defRPr>
            </a:lvl1pPr>
          </a:lstStyle>
          <a:p>
            <a:r>
              <a:rPr lang="en-US"/>
              <a:t>Two Column Red: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solidFill>
                  <a:schemeClr val="bg1"/>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46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E966FDBA-740E-9731-7BBB-D05E1E0EFF9F}"/>
              </a:ext>
            </a:extLst>
          </p:cNvPr>
          <p:cNvPicPr>
            <a:picLocks noChangeAspect="1"/>
          </p:cNvPicPr>
          <p:nvPr userDrawn="1"/>
        </p:nvPicPr>
        <p:blipFill>
          <a:blip r:embed="rId2" cstate="email">
            <a:alphaModFix amt="50000"/>
            <a:extLst>
              <a:ext uri="{28A0092B-C50C-407E-A947-70E740481C1C}">
                <a14:useLocalDpi xmlns:a14="http://schemas.microsoft.com/office/drawing/2010/main" val="0"/>
              </a:ext>
            </a:extLst>
          </a:blip>
          <a:stretch>
            <a:fillRect/>
          </a:stretch>
        </p:blipFill>
        <p:spPr>
          <a:xfrm>
            <a:off x="0" y="0"/>
            <a:ext cx="12192000" cy="688111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Two Column Grey: Click to edit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Text Placeholder 4">
            <a:extLst>
              <a:ext uri="{FF2B5EF4-FFF2-40B4-BE49-F238E27FC236}">
                <a16:creationId xmlns:a16="http://schemas.microsoft.com/office/drawing/2014/main" id="{E8248E32-90A1-22AD-2006-443D4F73751F}"/>
              </a:ext>
            </a:extLst>
          </p:cNvPr>
          <p:cNvSpPr>
            <a:spLocks noGrp="1"/>
          </p:cNvSpPr>
          <p:nvPr>
            <p:ph type="body" sz="quarter" idx="10"/>
          </p:nvPr>
        </p:nvSpPr>
        <p:spPr>
          <a:xfrm>
            <a:off x="6170862" y="988237"/>
            <a:ext cx="5689255" cy="480296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DF91E9D-F414-6406-9487-C53A40F96FD8}"/>
              </a:ext>
            </a:extLst>
          </p:cNvPr>
          <p:cNvSpPr>
            <a:spLocks noGrp="1"/>
          </p:cNvSpPr>
          <p:nvPr>
            <p:ph type="body" sz="quarter" idx="11"/>
          </p:nvPr>
        </p:nvSpPr>
        <p:spPr>
          <a:xfrm>
            <a:off x="480561" y="988236"/>
            <a:ext cx="5540578" cy="4802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736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1CFE6E-5073-6543-B50E-4A84433A6E51}"/>
              </a:ext>
            </a:extLst>
          </p:cNvPr>
          <p:cNvSpPr>
            <a:spLocks noGrp="1"/>
          </p:cNvSpPr>
          <p:nvPr>
            <p:ph idx="1"/>
          </p:nvPr>
        </p:nvSpPr>
        <p:spPr>
          <a:xfrm>
            <a:off x="480562" y="988237"/>
            <a:ext cx="7379645"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7" name="Picture Placeholder 6">
            <a:extLst>
              <a:ext uri="{FF2B5EF4-FFF2-40B4-BE49-F238E27FC236}">
                <a16:creationId xmlns:a16="http://schemas.microsoft.com/office/drawing/2014/main" id="{CDD9F3FC-2FFD-0D4F-BBC5-B15FD082A108}"/>
              </a:ext>
            </a:extLst>
          </p:cNvPr>
          <p:cNvSpPr>
            <a:spLocks noGrp="1"/>
          </p:cNvSpPr>
          <p:nvPr>
            <p:ph type="pic" sz="quarter" idx="10"/>
          </p:nvPr>
        </p:nvSpPr>
        <p:spPr>
          <a:xfrm>
            <a:off x="7981950" y="989013"/>
            <a:ext cx="4210050" cy="4176712"/>
          </a:xfrm>
        </p:spPr>
        <p:txBody>
          <a:bodyPr/>
          <a:lstStyle/>
          <a:p>
            <a:endParaRPr lang="en-US" dirty="0"/>
          </a:p>
        </p:txBody>
      </p:sp>
    </p:spTree>
    <p:extLst>
      <p:ext uri="{BB962C8B-B14F-4D97-AF65-F5344CB8AC3E}">
        <p14:creationId xmlns:p14="http://schemas.microsoft.com/office/powerpoint/2010/main" val="3888123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_Picture_blee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icture Placeholder 3">
            <a:extLst>
              <a:ext uri="{FF2B5EF4-FFF2-40B4-BE49-F238E27FC236}">
                <a16:creationId xmlns:a16="http://schemas.microsoft.com/office/drawing/2014/main" id="{0FD07074-3178-9F24-28DC-829299CE7804}"/>
              </a:ext>
            </a:extLst>
          </p:cNvPr>
          <p:cNvSpPr>
            <a:spLocks noGrp="1"/>
          </p:cNvSpPr>
          <p:nvPr>
            <p:ph type="pic" sz="quarter" idx="10"/>
          </p:nvPr>
        </p:nvSpPr>
        <p:spPr>
          <a:xfrm>
            <a:off x="6753762" y="23110"/>
            <a:ext cx="5438238" cy="5238320"/>
          </a:xfrm>
        </p:spPr>
        <p:txBody>
          <a:bodyPr/>
          <a:lstStyle/>
          <a:p>
            <a:endParaRPr lang="en-US" dirty="0"/>
          </a:p>
        </p:txBody>
      </p:sp>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2" y="365126"/>
            <a:ext cx="6091354" cy="497178"/>
          </a:xfrm>
        </p:spPr>
        <p:txBody>
          <a:bodyPr>
            <a:noAutofit/>
          </a:bodyPr>
          <a:lstStyle>
            <a:lvl1pPr>
              <a:defRPr sz="3200">
                <a:solidFill>
                  <a:schemeClr val="accent3"/>
                </a:solidFill>
              </a:defRPr>
            </a:lvl1pPr>
          </a:lstStyle>
          <a:p>
            <a:r>
              <a:rPr lang="en-US"/>
              <a:t>Click to edit Master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5" name="Content Placeholder 2">
            <a:extLst>
              <a:ext uri="{FF2B5EF4-FFF2-40B4-BE49-F238E27FC236}">
                <a16:creationId xmlns:a16="http://schemas.microsoft.com/office/drawing/2014/main" id="{A68CFEF4-F486-E206-BF9C-8FFEE83085B2}"/>
              </a:ext>
            </a:extLst>
          </p:cNvPr>
          <p:cNvSpPr>
            <a:spLocks noGrp="1"/>
          </p:cNvSpPr>
          <p:nvPr>
            <p:ph idx="1"/>
          </p:nvPr>
        </p:nvSpPr>
        <p:spPr>
          <a:xfrm>
            <a:off x="480563" y="1175393"/>
            <a:ext cx="6091354"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424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BarChart_Picture_bleed">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3435985-8E8F-949B-EA62-9825694FDBD1}"/>
              </a:ext>
            </a:extLst>
          </p:cNvPr>
          <p:cNvSpPr>
            <a:spLocks noGrp="1"/>
          </p:cNvSpPr>
          <p:nvPr>
            <p:ph type="pic" sz="quarter" idx="11"/>
          </p:nvPr>
        </p:nvSpPr>
        <p:spPr>
          <a:xfrm>
            <a:off x="6753762" y="0"/>
            <a:ext cx="5438238" cy="5238320"/>
          </a:xfrm>
        </p:spPr>
        <p:txBody>
          <a:bodyPr/>
          <a:lstStyle/>
          <a:p>
            <a:endParaRPr lang="en-US" dirty="0"/>
          </a:p>
        </p:txBody>
      </p:sp>
      <p:pic>
        <p:nvPicPr>
          <p:cNvPr id="21" name="Picture 20" descr="Shape&#10;&#10;Description automatically generated">
            <a:extLst>
              <a:ext uri="{FF2B5EF4-FFF2-40B4-BE49-F238E27FC236}">
                <a16:creationId xmlns:a16="http://schemas.microsoft.com/office/drawing/2014/main" id="{14C58764-F1D5-D879-5A28-732535DB44F5}"/>
              </a:ext>
            </a:extLst>
          </p:cNvPr>
          <p:cNvPicPr>
            <a:picLocks noChangeAspect="1"/>
          </p:cNvPicPr>
          <p:nvPr userDrawn="1"/>
        </p:nvPicPr>
        <p:blipFill>
          <a:blip r:embed="rId2" cstate="email">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F47A1009-C41B-F66E-9A32-AEEED08C13D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56041" b="31911"/>
          <a:stretch/>
        </p:blipFill>
        <p:spPr>
          <a:xfrm>
            <a:off x="6606346" y="1417386"/>
            <a:ext cx="5359453" cy="4669536"/>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2" y="365126"/>
            <a:ext cx="6091354" cy="497178"/>
          </a:xfrm>
        </p:spPr>
        <p:txBody>
          <a:bodyPr>
            <a:noAutofit/>
          </a:bodyPr>
          <a:lstStyle>
            <a:lvl1pPr>
              <a:defRPr sz="3200">
                <a:solidFill>
                  <a:schemeClr val="accent3"/>
                </a:solidFill>
              </a:defRPr>
            </a:lvl1pPr>
          </a:lstStyle>
          <a:p>
            <a:r>
              <a:rPr lang="en-US"/>
              <a:t>Click to edit Master title style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2" name="Chart Placeholder 3">
            <a:extLst>
              <a:ext uri="{FF2B5EF4-FFF2-40B4-BE49-F238E27FC236}">
                <a16:creationId xmlns:a16="http://schemas.microsoft.com/office/drawing/2014/main" id="{91C2D70F-4D65-C2EB-DFD5-07D56D4A7EA5}"/>
              </a:ext>
            </a:extLst>
          </p:cNvPr>
          <p:cNvSpPr>
            <a:spLocks noGrp="1"/>
          </p:cNvSpPr>
          <p:nvPr>
            <p:ph type="chart" sz="quarter" idx="10"/>
          </p:nvPr>
        </p:nvSpPr>
        <p:spPr>
          <a:xfrm>
            <a:off x="480562" y="1175392"/>
            <a:ext cx="6091688" cy="4588799"/>
          </a:xfrm>
        </p:spPr>
        <p:txBody>
          <a:bodyPr/>
          <a:lstStyle/>
          <a:p>
            <a:endParaRPr lang="en-US" dirty="0"/>
          </a:p>
        </p:txBody>
      </p:sp>
    </p:spTree>
    <p:extLst>
      <p:ext uri="{BB962C8B-B14F-4D97-AF65-F5344CB8AC3E}">
        <p14:creationId xmlns:p14="http://schemas.microsoft.com/office/powerpoint/2010/main" val="167659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Full Blue ">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76ECE-C092-75DF-9BA2-8A9CC4BD79D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054840" cy="6858000"/>
          </a:xfrm>
          <a:prstGeom prst="rect">
            <a:avLst/>
          </a:prstGeom>
        </p:spPr>
      </p:pic>
      <p:sp>
        <p:nvSpPr>
          <p:cNvPr id="5" name="Title 1">
            <a:extLst>
              <a:ext uri="{FF2B5EF4-FFF2-40B4-BE49-F238E27FC236}">
                <a16:creationId xmlns:a16="http://schemas.microsoft.com/office/drawing/2014/main" id="{8BAE9273-F67D-A932-B88A-F312302B08BC}"/>
              </a:ext>
            </a:extLst>
          </p:cNvPr>
          <p:cNvSpPr>
            <a:spLocks noGrp="1"/>
          </p:cNvSpPr>
          <p:nvPr>
            <p:ph type="ctrTitle"/>
          </p:nvPr>
        </p:nvSpPr>
        <p:spPr>
          <a:xfrm>
            <a:off x="609564" y="2444189"/>
            <a:ext cx="11187252" cy="1619680"/>
          </a:xfr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6186C5B6-DDB1-5DB7-D87A-F9817CC680A9}"/>
              </a:ext>
            </a:extLst>
          </p:cNvPr>
          <p:cNvSpPr>
            <a:spLocks noGrp="1"/>
          </p:cNvSpPr>
          <p:nvPr>
            <p:ph type="subTitle" idx="1"/>
          </p:nvPr>
        </p:nvSpPr>
        <p:spPr>
          <a:xfrm>
            <a:off x="609564" y="4096789"/>
            <a:ext cx="11187253"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88558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Shape&#10;&#10;Description automatically generated">
            <a:extLst>
              <a:ext uri="{FF2B5EF4-FFF2-40B4-BE49-F238E27FC236}">
                <a16:creationId xmlns:a16="http://schemas.microsoft.com/office/drawing/2014/main" id="{C005D4C2-5068-18AC-6055-B825486AFC86}"/>
              </a:ext>
            </a:extLst>
          </p:cNvPr>
          <p:cNvPicPr>
            <a:picLocks noChangeAspect="1"/>
          </p:cNvPicPr>
          <p:nvPr userDrawn="1"/>
        </p:nvPicPr>
        <p:blipFill>
          <a:blip r:embed="rId3" cstate="email">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2" y="365126"/>
            <a:ext cx="6091354" cy="497178"/>
          </a:xfrm>
        </p:spPr>
        <p:txBody>
          <a:bodyPr>
            <a:noAutofit/>
          </a:bodyPr>
          <a:lstStyle>
            <a:lvl1pPr>
              <a:defRPr sz="3200">
                <a:solidFill>
                  <a:schemeClr val="accent3"/>
                </a:solidFill>
              </a:defRPr>
            </a:lvl1pPr>
          </a:lstStyle>
          <a:p>
            <a:r>
              <a:rPr lang="en-US"/>
              <a:t>Table Example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4" name="Table Placeholder 3">
            <a:extLst>
              <a:ext uri="{FF2B5EF4-FFF2-40B4-BE49-F238E27FC236}">
                <a16:creationId xmlns:a16="http://schemas.microsoft.com/office/drawing/2014/main" id="{CFE3E8C3-DCF1-2BCC-D5F7-EE4C176E4D2F}"/>
              </a:ext>
            </a:extLst>
          </p:cNvPr>
          <p:cNvSpPr>
            <a:spLocks noGrp="1"/>
          </p:cNvSpPr>
          <p:nvPr>
            <p:ph type="tbl" sz="quarter" idx="10"/>
          </p:nvPr>
        </p:nvSpPr>
        <p:spPr>
          <a:xfrm>
            <a:off x="480562" y="1122723"/>
            <a:ext cx="11209337" cy="4340528"/>
          </a:xfrm>
          <a:ln>
            <a:solidFill>
              <a:schemeClr val="bg1"/>
            </a:solidFill>
          </a:ln>
        </p:spPr>
        <p:txBody>
          <a:bodyPr/>
          <a:lstStyle/>
          <a:p>
            <a:endParaRPr lang="en-US" dirty="0"/>
          </a:p>
        </p:txBody>
      </p:sp>
    </p:spTree>
    <p:extLst>
      <p:ext uri="{BB962C8B-B14F-4D97-AF65-F5344CB8AC3E}">
        <p14:creationId xmlns:p14="http://schemas.microsoft.com/office/powerpoint/2010/main" val="3977904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PieChar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Shape&#10;&#10;Description automatically generated">
            <a:extLst>
              <a:ext uri="{FF2B5EF4-FFF2-40B4-BE49-F238E27FC236}">
                <a16:creationId xmlns:a16="http://schemas.microsoft.com/office/drawing/2014/main" id="{C005D4C2-5068-18AC-6055-B825486AFC86}"/>
              </a:ext>
            </a:extLst>
          </p:cNvPr>
          <p:cNvPicPr>
            <a:picLocks noChangeAspect="1"/>
          </p:cNvPicPr>
          <p:nvPr userDrawn="1"/>
        </p:nvPicPr>
        <p:blipFill>
          <a:blip r:embed="rId3" cstate="email">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2" y="365126"/>
            <a:ext cx="6091354" cy="497178"/>
          </a:xfrm>
        </p:spPr>
        <p:txBody>
          <a:bodyPr>
            <a:noAutofit/>
          </a:bodyPr>
          <a:lstStyle>
            <a:lvl1pPr>
              <a:defRPr sz="3200">
                <a:solidFill>
                  <a:schemeClr val="accent3"/>
                </a:solidFill>
              </a:defRPr>
            </a:lvl1pPr>
          </a:lstStyle>
          <a:p>
            <a:r>
              <a:rPr lang="en-US"/>
              <a:t>Chart Example</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5" name="Chart Placeholder 4">
            <a:extLst>
              <a:ext uri="{FF2B5EF4-FFF2-40B4-BE49-F238E27FC236}">
                <a16:creationId xmlns:a16="http://schemas.microsoft.com/office/drawing/2014/main" id="{665EBBF6-1CF7-6A37-CA3C-8441A420E855}"/>
              </a:ext>
            </a:extLst>
          </p:cNvPr>
          <p:cNvSpPr>
            <a:spLocks noGrp="1"/>
          </p:cNvSpPr>
          <p:nvPr>
            <p:ph type="chart" sz="quarter" idx="10"/>
          </p:nvPr>
        </p:nvSpPr>
        <p:spPr>
          <a:xfrm>
            <a:off x="480563" y="1123488"/>
            <a:ext cx="5978110" cy="4548107"/>
          </a:xfrm>
        </p:spPr>
        <p:txBody>
          <a:bodyPr/>
          <a:lstStyle/>
          <a:p>
            <a:endParaRPr lang="en-US" dirty="0"/>
          </a:p>
        </p:txBody>
      </p:sp>
      <p:sp>
        <p:nvSpPr>
          <p:cNvPr id="7" name="Chart Placeholder 6">
            <a:extLst>
              <a:ext uri="{FF2B5EF4-FFF2-40B4-BE49-F238E27FC236}">
                <a16:creationId xmlns:a16="http://schemas.microsoft.com/office/drawing/2014/main" id="{6A5409C5-3DEF-B8A1-4470-BA3F05673576}"/>
              </a:ext>
            </a:extLst>
          </p:cNvPr>
          <p:cNvSpPr>
            <a:spLocks noGrp="1"/>
          </p:cNvSpPr>
          <p:nvPr>
            <p:ph type="chart" sz="quarter" idx="11"/>
          </p:nvPr>
        </p:nvSpPr>
        <p:spPr>
          <a:xfrm>
            <a:off x="6628475" y="1106789"/>
            <a:ext cx="5289550" cy="4548188"/>
          </a:xfrm>
        </p:spPr>
        <p:txBody>
          <a:bodyPr/>
          <a:lstStyle/>
          <a:p>
            <a:endParaRPr lang="en-US" dirty="0"/>
          </a:p>
        </p:txBody>
      </p:sp>
    </p:spTree>
    <p:extLst>
      <p:ext uri="{BB962C8B-B14F-4D97-AF65-F5344CB8AC3E}">
        <p14:creationId xmlns:p14="http://schemas.microsoft.com/office/powerpoint/2010/main" val="98731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0AF4444-3BB6-4074-B01D-C668F03631FC}"/>
              </a:ext>
            </a:extLst>
          </p:cNvPr>
          <p:cNvPicPr>
            <a:picLocks noChangeAspect="1"/>
          </p:cNvPicPr>
          <p:nvPr userDrawn="1"/>
        </p:nvPicPr>
        <p:blipFill>
          <a:blip r:embed="rId2" cstate="email">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p:nvPr>
        </p:nvSpPr>
        <p:spPr>
          <a:xfrm>
            <a:off x="480561" y="365126"/>
            <a:ext cx="11379557" cy="497178"/>
          </a:xfrm>
        </p:spPr>
        <p:txBody>
          <a:bodyPr>
            <a:noAutofit/>
          </a:bodyPr>
          <a:lstStyle>
            <a:lvl1pPr>
              <a:defRPr sz="3200">
                <a:solidFill>
                  <a:schemeClr val="accent3"/>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F2CF73B5-4DDD-43C3-9E5E-AEBCA1F63A51}"/>
              </a:ext>
            </a:extLst>
          </p:cNvPr>
          <p:cNvSpPr>
            <a:spLocks noGrp="1"/>
          </p:cNvSpPr>
          <p:nvPr>
            <p:ph idx="1"/>
          </p:nvPr>
        </p:nvSpPr>
        <p:spPr>
          <a:xfrm>
            <a:off x="480562" y="988237"/>
            <a:ext cx="11379556" cy="4882119"/>
          </a:xfrm>
        </p:spPr>
        <p:txBody>
          <a:bodyPr/>
          <a:lstStyle>
            <a:lvl1pPr>
              <a:defRPr b="0" i="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10;&#10;Description automatically generated with low confidence">
            <a:extLst>
              <a:ext uri="{FF2B5EF4-FFF2-40B4-BE49-F238E27FC236}">
                <a16:creationId xmlns:a16="http://schemas.microsoft.com/office/drawing/2014/main" id="{07272FCE-0FC4-4324-8AC7-13C39E95B69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55849" b="21485"/>
          <a:stretch/>
        </p:blipFill>
        <p:spPr>
          <a:xfrm>
            <a:off x="6809180" y="1155268"/>
            <a:ext cx="5382819" cy="538452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6956D5C-B23D-3B48-A5D9-2614F42612D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3" name="TextBox 12">
            <a:extLst>
              <a:ext uri="{FF2B5EF4-FFF2-40B4-BE49-F238E27FC236}">
                <a16:creationId xmlns:a16="http://schemas.microsoft.com/office/drawing/2014/main" id="{41904567-8069-8A43-8997-C2DCFD546B3C}"/>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4" name="Picture 13" descr="A picture containing text&#10;&#10;Description automatically generated">
            <a:extLst>
              <a:ext uri="{FF2B5EF4-FFF2-40B4-BE49-F238E27FC236}">
                <a16:creationId xmlns:a16="http://schemas.microsoft.com/office/drawing/2014/main" id="{8B52C197-422D-A847-8D71-BF54ACD226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948407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_Partner">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0AF4444-3BB6-4074-B01D-C668F03631FC}"/>
              </a:ext>
            </a:extLst>
          </p:cNvPr>
          <p:cNvPicPr>
            <a:picLocks noChangeAspect="1"/>
          </p:cNvPicPr>
          <p:nvPr userDrawn="1"/>
        </p:nvPicPr>
        <p:blipFill>
          <a:blip r:embed="rId2" cstate="email">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Our Partner</a:t>
            </a:r>
          </a:p>
        </p:txBody>
      </p:sp>
      <p:pic>
        <p:nvPicPr>
          <p:cNvPr id="9" name="Picture 8" descr="Shape&#10;&#10;Description automatically generated with low confidence">
            <a:extLst>
              <a:ext uri="{FF2B5EF4-FFF2-40B4-BE49-F238E27FC236}">
                <a16:creationId xmlns:a16="http://schemas.microsoft.com/office/drawing/2014/main" id="{07272FCE-0FC4-4324-8AC7-13C39E95B69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55849" b="21485"/>
          <a:stretch/>
        </p:blipFill>
        <p:spPr>
          <a:xfrm>
            <a:off x="6809180" y="1155268"/>
            <a:ext cx="5382819" cy="538452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6956D5C-B23D-3B48-A5D9-2614F42612D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3" name="TextBox 12">
            <a:extLst>
              <a:ext uri="{FF2B5EF4-FFF2-40B4-BE49-F238E27FC236}">
                <a16:creationId xmlns:a16="http://schemas.microsoft.com/office/drawing/2014/main" id="{41904567-8069-8A43-8997-C2DCFD546B3C}"/>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4" name="Picture 13" descr="A picture containing text&#10;&#10;Description automatically generated">
            <a:extLst>
              <a:ext uri="{FF2B5EF4-FFF2-40B4-BE49-F238E27FC236}">
                <a16:creationId xmlns:a16="http://schemas.microsoft.com/office/drawing/2014/main" id="{8B52C197-422D-A847-8D71-BF54ACD2262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3" name="Text Placeholder 3">
            <a:extLst>
              <a:ext uri="{FF2B5EF4-FFF2-40B4-BE49-F238E27FC236}">
                <a16:creationId xmlns:a16="http://schemas.microsoft.com/office/drawing/2014/main" id="{B9A42A6D-0259-5791-5480-BEBB0E4E5E7B}"/>
              </a:ext>
            </a:extLst>
          </p:cNvPr>
          <p:cNvSpPr>
            <a:spLocks noGrp="1"/>
          </p:cNvSpPr>
          <p:nvPr>
            <p:ph type="body" sz="quarter" idx="10" hasCustomPrompt="1"/>
          </p:nvPr>
        </p:nvSpPr>
        <p:spPr>
          <a:xfrm>
            <a:off x="480560" y="1030141"/>
            <a:ext cx="7812701" cy="1553112"/>
          </a:xfrm>
        </p:spPr>
        <p:txBody>
          <a:bodyPr>
            <a:noAutofit/>
          </a:bodyPr>
          <a:lstStyle>
            <a:lvl1pPr marL="0" indent="0">
              <a:lnSpc>
                <a:spcPct val="100000"/>
              </a:lnSpc>
              <a:spcBef>
                <a:spcPts val="0"/>
              </a:spcBef>
              <a:spcAft>
                <a:spcPts val="0"/>
              </a:spcAft>
              <a:buFontTx/>
              <a:buNone/>
              <a:defRPr sz="1800" b="0"/>
            </a:lvl1pPr>
            <a:lvl2pPr marL="457200" indent="0">
              <a:buFontTx/>
              <a:buNone/>
              <a:defRPr sz="1800" b="0"/>
            </a:lvl2pPr>
            <a:lvl3pPr marL="914400" indent="0">
              <a:buFontTx/>
              <a:buNone/>
              <a:defRPr sz="1800" b="0"/>
            </a:lvl3pPr>
            <a:lvl4pPr marL="1371600" indent="0">
              <a:buFontTx/>
              <a:buNone/>
              <a:defRPr sz="1800" b="0"/>
            </a:lvl4pPr>
            <a:lvl5pPr marL="1828800" indent="0">
              <a:buFontTx/>
              <a:buNone/>
              <a:defRPr sz="1800" b="0"/>
            </a:lvl5pPr>
          </a:lstStyle>
          <a:p>
            <a:r>
              <a:rPr lang="en-US">
                <a:latin typeface="Arial" panose="020B0604020202020204" pitchFamily="34" charset="0"/>
                <a:cs typeface="Arial" panose="020B0604020202020204" pitchFamily="34" charset="0"/>
              </a:rPr>
              <a:t>Lorem ipsum dolor sit </a:t>
            </a:r>
            <a:r>
              <a:rPr lang="en-US" err="1">
                <a:latin typeface="Arial" panose="020B0604020202020204" pitchFamily="34" charset="0"/>
                <a:cs typeface="Arial" panose="020B0604020202020204" pitchFamily="34" charset="0"/>
              </a:rPr>
              <a:t>amet</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consectetur</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adipiscing</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elit</a:t>
            </a:r>
            <a:r>
              <a:rPr lang="en-US">
                <a:latin typeface="Arial" panose="020B0604020202020204" pitchFamily="34" charset="0"/>
                <a:cs typeface="Arial" panose="020B0604020202020204" pitchFamily="34" charset="0"/>
              </a:rPr>
              <a:t>. Cras </a:t>
            </a:r>
            <a:r>
              <a:rPr lang="en-US" err="1">
                <a:latin typeface="Arial" panose="020B0604020202020204" pitchFamily="34" charset="0"/>
                <a:cs typeface="Arial" panose="020B0604020202020204" pitchFamily="34" charset="0"/>
              </a:rPr>
              <a:t>eu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volutpat</a:t>
            </a:r>
            <a:r>
              <a:rPr lang="en-US">
                <a:latin typeface="Arial" panose="020B0604020202020204" pitchFamily="34" charset="0"/>
                <a:cs typeface="Arial" panose="020B0604020202020204" pitchFamily="34" charset="0"/>
              </a:rPr>
              <a:t> dui. Duis tempus </a:t>
            </a:r>
            <a:r>
              <a:rPr lang="en-US" err="1">
                <a:latin typeface="Arial" panose="020B0604020202020204" pitchFamily="34" charset="0"/>
                <a:cs typeface="Arial" panose="020B0604020202020204" pitchFamily="34" charset="0"/>
              </a:rPr>
              <a:t>nisl</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augue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ut</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posuere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felis</a:t>
            </a:r>
            <a:r>
              <a:rPr lang="en-US">
                <a:latin typeface="Arial" panose="020B0604020202020204" pitchFamily="34" charset="0"/>
                <a:cs typeface="Arial" panose="020B0604020202020204" pitchFamily="34" charset="0"/>
              </a:rPr>
              <a:t> porta vel. </a:t>
            </a:r>
            <a:r>
              <a:rPr lang="en-US" err="1">
                <a:latin typeface="Arial" panose="020B0604020202020204" pitchFamily="34" charset="0"/>
                <a:cs typeface="Arial" panose="020B0604020202020204" pitchFamily="34" charset="0"/>
              </a:rPr>
              <a:t>Curabitur</a:t>
            </a:r>
            <a:r>
              <a:rPr lang="en-US">
                <a:latin typeface="Arial" panose="020B0604020202020204" pitchFamily="34" charset="0"/>
                <a:cs typeface="Arial" panose="020B0604020202020204" pitchFamily="34" charset="0"/>
              </a:rPr>
              <a:t> pulvinar dolor ac </a:t>
            </a:r>
            <a:r>
              <a:rPr lang="en-US" err="1">
                <a:latin typeface="Arial" panose="020B0604020202020204" pitchFamily="34" charset="0"/>
                <a:cs typeface="Arial" panose="020B0604020202020204" pitchFamily="34" charset="0"/>
              </a:rPr>
              <a:t>nibh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viverra</a:t>
            </a:r>
            <a:r>
              <a:rPr lang="en-US">
                <a:latin typeface="Arial" panose="020B0604020202020204" pitchFamily="34" charset="0"/>
                <a:cs typeface="Arial" panose="020B0604020202020204" pitchFamily="34" charset="0"/>
              </a:rPr>
              <a:t> </a:t>
            </a:r>
            <a:endParaRPr lang="en-US"/>
          </a:p>
        </p:txBody>
      </p:sp>
    </p:spTree>
    <p:extLst>
      <p:ext uri="{BB962C8B-B14F-4D97-AF65-F5344CB8AC3E}">
        <p14:creationId xmlns:p14="http://schemas.microsoft.com/office/powerpoint/2010/main" val="2817997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ient Story">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8" name="Rectangle 7">
            <a:extLst>
              <a:ext uri="{FF2B5EF4-FFF2-40B4-BE49-F238E27FC236}">
                <a16:creationId xmlns:a16="http://schemas.microsoft.com/office/drawing/2014/main" id="{B99C6C88-8EA6-6C7A-7CCB-1FAA3082E0D9}"/>
              </a:ext>
            </a:extLst>
          </p:cNvPr>
          <p:cNvSpPr/>
          <p:nvPr userDrawn="1"/>
        </p:nvSpPr>
        <p:spPr>
          <a:xfrm>
            <a:off x="10351458" y="0"/>
            <a:ext cx="1520692" cy="861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329F6F7-0AC4-91EB-30BB-9D493EEE13BD}"/>
              </a:ext>
            </a:extLst>
          </p:cNvPr>
          <p:cNvSpPr txBox="1"/>
          <p:nvPr userDrawn="1"/>
        </p:nvSpPr>
        <p:spPr>
          <a:xfrm>
            <a:off x="10357802" y="478895"/>
            <a:ext cx="1479892" cy="369332"/>
          </a:xfrm>
          <a:prstGeom prst="rect">
            <a:avLst/>
          </a:prstGeom>
          <a:noFill/>
        </p:spPr>
        <p:txBody>
          <a:bodyPr wrap="none" rtlCol="0">
            <a:spAutoFit/>
          </a:bodyPr>
          <a:lstStyle/>
          <a:p>
            <a:r>
              <a:rPr lang="en-US" b="1" dirty="0">
                <a:solidFill>
                  <a:schemeClr val="bg1"/>
                </a:solidFill>
              </a:rPr>
              <a:t>Client Story</a:t>
            </a:r>
          </a:p>
        </p:txBody>
      </p:sp>
      <p:sp>
        <p:nvSpPr>
          <p:cNvPr id="13" name="TextBox 12">
            <a:extLst>
              <a:ext uri="{FF2B5EF4-FFF2-40B4-BE49-F238E27FC236}">
                <a16:creationId xmlns:a16="http://schemas.microsoft.com/office/drawing/2014/main" id="{FB79FE25-E579-A489-6204-EBC74003C7BB}"/>
              </a:ext>
            </a:extLst>
          </p:cNvPr>
          <p:cNvSpPr txBox="1"/>
          <p:nvPr userDrawn="1"/>
        </p:nvSpPr>
        <p:spPr>
          <a:xfrm>
            <a:off x="480561" y="1143142"/>
            <a:ext cx="1648208" cy="307777"/>
          </a:xfrm>
          <a:prstGeom prst="rect">
            <a:avLst/>
          </a:prstGeom>
          <a:noFill/>
        </p:spPr>
        <p:txBody>
          <a:bodyPr wrap="none" rtlCol="0">
            <a:spAutoFit/>
          </a:bodyPr>
          <a:lstStyle/>
          <a:p>
            <a:r>
              <a:rPr lang="en-US" sz="1400" b="1" spc="300" dirty="0">
                <a:solidFill>
                  <a:schemeClr val="accent2"/>
                </a:solidFill>
              </a:rPr>
              <a:t>CHALLENGE</a:t>
            </a:r>
            <a:endParaRPr lang="en-US" b="1" spc="300" dirty="0">
              <a:solidFill>
                <a:schemeClr val="accent2"/>
              </a:solidFill>
            </a:endParaRPr>
          </a:p>
        </p:txBody>
      </p:sp>
      <p:sp>
        <p:nvSpPr>
          <p:cNvPr id="14" name="TextBox 13">
            <a:extLst>
              <a:ext uri="{FF2B5EF4-FFF2-40B4-BE49-F238E27FC236}">
                <a16:creationId xmlns:a16="http://schemas.microsoft.com/office/drawing/2014/main" id="{BC952F6E-BCCC-2A3E-2E01-11EC27F81617}"/>
              </a:ext>
            </a:extLst>
          </p:cNvPr>
          <p:cNvSpPr txBox="1"/>
          <p:nvPr userDrawn="1"/>
        </p:nvSpPr>
        <p:spPr>
          <a:xfrm>
            <a:off x="4221418" y="1143142"/>
            <a:ext cx="1418978" cy="307777"/>
          </a:xfrm>
          <a:prstGeom prst="rect">
            <a:avLst/>
          </a:prstGeom>
          <a:noFill/>
        </p:spPr>
        <p:txBody>
          <a:bodyPr wrap="none" rtlCol="0">
            <a:spAutoFit/>
          </a:bodyPr>
          <a:lstStyle/>
          <a:p>
            <a:r>
              <a:rPr lang="en-US" sz="1400" b="1" spc="300" dirty="0">
                <a:solidFill>
                  <a:schemeClr val="accent3"/>
                </a:solidFill>
              </a:rPr>
              <a:t>SOLUTION</a:t>
            </a:r>
            <a:endParaRPr lang="en-US" b="1" spc="300" dirty="0">
              <a:solidFill>
                <a:schemeClr val="accent3"/>
              </a:solidFill>
            </a:endParaRPr>
          </a:p>
        </p:txBody>
      </p:sp>
      <p:sp>
        <p:nvSpPr>
          <p:cNvPr id="15" name="TextBox 14">
            <a:extLst>
              <a:ext uri="{FF2B5EF4-FFF2-40B4-BE49-F238E27FC236}">
                <a16:creationId xmlns:a16="http://schemas.microsoft.com/office/drawing/2014/main" id="{6A30A4A2-0374-8A46-08C0-02A8AE1ED963}"/>
              </a:ext>
            </a:extLst>
          </p:cNvPr>
          <p:cNvSpPr txBox="1"/>
          <p:nvPr userDrawn="1"/>
        </p:nvSpPr>
        <p:spPr>
          <a:xfrm>
            <a:off x="8316096" y="1143142"/>
            <a:ext cx="1249997" cy="307777"/>
          </a:xfrm>
          <a:prstGeom prst="rect">
            <a:avLst/>
          </a:prstGeom>
          <a:noFill/>
        </p:spPr>
        <p:txBody>
          <a:bodyPr wrap="square" rtlCol="0">
            <a:spAutoFit/>
          </a:bodyPr>
          <a:lstStyle/>
          <a:p>
            <a:r>
              <a:rPr lang="en-US" sz="1400" b="1" spc="300" dirty="0">
                <a:solidFill>
                  <a:schemeClr val="accent1"/>
                </a:solidFill>
              </a:rPr>
              <a:t>RESULT</a:t>
            </a:r>
            <a:endParaRPr lang="en-US" b="1" spc="300" dirty="0">
              <a:solidFill>
                <a:schemeClr val="accent1"/>
              </a:solidFill>
            </a:endParaRPr>
          </a:p>
        </p:txBody>
      </p:sp>
      <p:cxnSp>
        <p:nvCxnSpPr>
          <p:cNvPr id="18" name="Straight Connector 17">
            <a:extLst>
              <a:ext uri="{FF2B5EF4-FFF2-40B4-BE49-F238E27FC236}">
                <a16:creationId xmlns:a16="http://schemas.microsoft.com/office/drawing/2014/main" id="{9D245D1D-9B4F-DD9A-0197-3AFE76CE9C6B}"/>
              </a:ext>
            </a:extLst>
          </p:cNvPr>
          <p:cNvCxnSpPr>
            <a:cxnSpLocks/>
          </p:cNvCxnSpPr>
          <p:nvPr userDrawn="1"/>
        </p:nvCxnSpPr>
        <p:spPr>
          <a:xfrm>
            <a:off x="543464" y="1143142"/>
            <a:ext cx="3148526"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2F8E1B7-B11C-4753-38D1-1B15A4B38BF8}"/>
              </a:ext>
            </a:extLst>
          </p:cNvPr>
          <p:cNvCxnSpPr>
            <a:cxnSpLocks/>
          </p:cNvCxnSpPr>
          <p:nvPr userDrawn="1"/>
        </p:nvCxnSpPr>
        <p:spPr>
          <a:xfrm>
            <a:off x="4295454" y="1151447"/>
            <a:ext cx="3363238"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25" name="Title 1">
            <a:extLst>
              <a:ext uri="{FF2B5EF4-FFF2-40B4-BE49-F238E27FC236}">
                <a16:creationId xmlns:a16="http://schemas.microsoft.com/office/drawing/2014/main" id="{DB1C18EF-5F56-30F3-BE4F-9EA971999936}"/>
              </a:ext>
            </a:extLst>
          </p:cNvPr>
          <p:cNvSpPr>
            <a:spLocks noGrp="1"/>
          </p:cNvSpPr>
          <p:nvPr>
            <p:ph type="title"/>
          </p:nvPr>
        </p:nvSpPr>
        <p:spPr>
          <a:xfrm>
            <a:off x="480561" y="365126"/>
            <a:ext cx="7835535" cy="497178"/>
          </a:xfrm>
        </p:spPr>
        <p:txBody>
          <a:bodyPr>
            <a:noAutofit/>
          </a:bodyPr>
          <a:lstStyle>
            <a:lvl1pPr>
              <a:defRPr sz="3200">
                <a:solidFill>
                  <a:schemeClr val="accent3"/>
                </a:solidFill>
              </a:defRPr>
            </a:lvl1pPr>
          </a:lstStyle>
          <a:p>
            <a:r>
              <a:rPr lang="en-US"/>
              <a:t>Click to edit Master title style</a:t>
            </a:r>
          </a:p>
        </p:txBody>
      </p:sp>
      <p:sp>
        <p:nvSpPr>
          <p:cNvPr id="34" name="Subtitle 2">
            <a:extLst>
              <a:ext uri="{FF2B5EF4-FFF2-40B4-BE49-F238E27FC236}">
                <a16:creationId xmlns:a16="http://schemas.microsoft.com/office/drawing/2014/main" id="{114F3C07-D7DA-1612-92BB-A9AF852B5F88}"/>
              </a:ext>
            </a:extLst>
          </p:cNvPr>
          <p:cNvSpPr>
            <a:spLocks noGrp="1"/>
          </p:cNvSpPr>
          <p:nvPr>
            <p:ph type="subTitle" idx="1" hasCustomPrompt="1"/>
          </p:nvPr>
        </p:nvSpPr>
        <p:spPr>
          <a:xfrm>
            <a:off x="480561" y="1592180"/>
            <a:ext cx="3329439" cy="4257862"/>
          </a:xfrm>
        </p:spPr>
        <p:txBody>
          <a:bodyPr>
            <a:normAutofit/>
          </a:bodyPr>
          <a:lstStyle>
            <a:lvl1pPr marL="0" indent="0" algn="l">
              <a:buNone/>
              <a:defRPr sz="18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
        <p:nvSpPr>
          <p:cNvPr id="40" name="Text Placeholder 39">
            <a:extLst>
              <a:ext uri="{FF2B5EF4-FFF2-40B4-BE49-F238E27FC236}">
                <a16:creationId xmlns:a16="http://schemas.microsoft.com/office/drawing/2014/main" id="{FF42F19B-955A-C41E-410A-1FB8BEE90CC2}"/>
              </a:ext>
            </a:extLst>
          </p:cNvPr>
          <p:cNvSpPr>
            <a:spLocks noGrp="1"/>
          </p:cNvSpPr>
          <p:nvPr>
            <p:ph type="body" sz="quarter" idx="10" hasCustomPrompt="1"/>
          </p:nvPr>
        </p:nvSpPr>
        <p:spPr>
          <a:xfrm>
            <a:off x="4206336" y="1586165"/>
            <a:ext cx="3452355" cy="4082046"/>
          </a:xfrm>
        </p:spPr>
        <p:txBody>
          <a:bodyPr>
            <a:normAutofit/>
          </a:bodyPr>
          <a:lstStyle>
            <a:lvl1pPr marL="0" indent="0">
              <a:buFontTx/>
              <a:buNone/>
              <a:defRPr sz="1800" b="0"/>
            </a:lvl1pPr>
          </a:lstStyle>
          <a:p>
            <a:pPr lvl="0"/>
            <a:r>
              <a:rPr lang="en-US"/>
              <a:t>Text</a:t>
            </a:r>
          </a:p>
        </p:txBody>
      </p:sp>
      <p:sp>
        <p:nvSpPr>
          <p:cNvPr id="42" name="Text Placeholder 41">
            <a:extLst>
              <a:ext uri="{FF2B5EF4-FFF2-40B4-BE49-F238E27FC236}">
                <a16:creationId xmlns:a16="http://schemas.microsoft.com/office/drawing/2014/main" id="{F1954F62-D96E-5270-48EE-26E13166B249}"/>
              </a:ext>
            </a:extLst>
          </p:cNvPr>
          <p:cNvSpPr>
            <a:spLocks noGrp="1"/>
          </p:cNvSpPr>
          <p:nvPr>
            <p:ph type="body" sz="quarter" idx="11" hasCustomPrompt="1"/>
          </p:nvPr>
        </p:nvSpPr>
        <p:spPr>
          <a:xfrm>
            <a:off x="8316095" y="1585465"/>
            <a:ext cx="3556055" cy="3494536"/>
          </a:xfrm>
        </p:spPr>
        <p:txBody>
          <a:bodyPr>
            <a:normAutofit/>
          </a:bodyPr>
          <a:lstStyle>
            <a:lvl1pPr marL="0" indent="0">
              <a:buFontTx/>
              <a:buNone/>
              <a:defRPr sz="1800" b="0"/>
            </a:lvl1pPr>
          </a:lstStyle>
          <a:p>
            <a:pPr lvl="0"/>
            <a:r>
              <a:rPr lang="en-US"/>
              <a:t>Text</a:t>
            </a:r>
          </a:p>
        </p:txBody>
      </p:sp>
      <p:cxnSp>
        <p:nvCxnSpPr>
          <p:cNvPr id="21" name="Straight Connector 20">
            <a:extLst>
              <a:ext uri="{FF2B5EF4-FFF2-40B4-BE49-F238E27FC236}">
                <a16:creationId xmlns:a16="http://schemas.microsoft.com/office/drawing/2014/main" id="{0A4D3D65-B549-05EB-F6AC-5D156978EF89}"/>
              </a:ext>
            </a:extLst>
          </p:cNvPr>
          <p:cNvCxnSpPr>
            <a:cxnSpLocks/>
          </p:cNvCxnSpPr>
          <p:nvPr userDrawn="1"/>
        </p:nvCxnSpPr>
        <p:spPr>
          <a:xfrm>
            <a:off x="8402128" y="1133258"/>
            <a:ext cx="3470022"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1768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ient Story_with quote">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99C6C88-8EA6-6C7A-7CCB-1FAA3082E0D9}"/>
              </a:ext>
            </a:extLst>
          </p:cNvPr>
          <p:cNvSpPr/>
          <p:nvPr userDrawn="1"/>
        </p:nvSpPr>
        <p:spPr>
          <a:xfrm>
            <a:off x="10351458" y="0"/>
            <a:ext cx="1520692" cy="861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329F6F7-0AC4-91EB-30BB-9D493EEE13BD}"/>
              </a:ext>
            </a:extLst>
          </p:cNvPr>
          <p:cNvSpPr txBox="1"/>
          <p:nvPr userDrawn="1"/>
        </p:nvSpPr>
        <p:spPr>
          <a:xfrm>
            <a:off x="10357802" y="478895"/>
            <a:ext cx="1479892" cy="369332"/>
          </a:xfrm>
          <a:prstGeom prst="rect">
            <a:avLst/>
          </a:prstGeom>
          <a:noFill/>
        </p:spPr>
        <p:txBody>
          <a:bodyPr wrap="none" rtlCol="0">
            <a:spAutoFit/>
          </a:bodyPr>
          <a:lstStyle/>
          <a:p>
            <a:r>
              <a:rPr lang="en-US" b="1" dirty="0">
                <a:solidFill>
                  <a:schemeClr val="bg1"/>
                </a:solidFill>
              </a:rPr>
              <a:t>Client Story</a:t>
            </a:r>
          </a:p>
        </p:txBody>
      </p:sp>
      <p:sp>
        <p:nvSpPr>
          <p:cNvPr id="13" name="TextBox 12">
            <a:extLst>
              <a:ext uri="{FF2B5EF4-FFF2-40B4-BE49-F238E27FC236}">
                <a16:creationId xmlns:a16="http://schemas.microsoft.com/office/drawing/2014/main" id="{FB79FE25-E579-A489-6204-EBC74003C7BB}"/>
              </a:ext>
            </a:extLst>
          </p:cNvPr>
          <p:cNvSpPr txBox="1"/>
          <p:nvPr userDrawn="1"/>
        </p:nvSpPr>
        <p:spPr>
          <a:xfrm>
            <a:off x="480561" y="1143142"/>
            <a:ext cx="1648208" cy="307777"/>
          </a:xfrm>
          <a:prstGeom prst="rect">
            <a:avLst/>
          </a:prstGeom>
          <a:noFill/>
        </p:spPr>
        <p:txBody>
          <a:bodyPr wrap="none" rtlCol="0">
            <a:spAutoFit/>
          </a:bodyPr>
          <a:lstStyle/>
          <a:p>
            <a:r>
              <a:rPr lang="en-US" sz="1400" b="1" spc="300" dirty="0">
                <a:solidFill>
                  <a:schemeClr val="accent2"/>
                </a:solidFill>
              </a:rPr>
              <a:t>CHALLENGE</a:t>
            </a:r>
            <a:endParaRPr lang="en-US" b="1" spc="300" dirty="0">
              <a:solidFill>
                <a:schemeClr val="accent2"/>
              </a:solidFill>
            </a:endParaRPr>
          </a:p>
        </p:txBody>
      </p:sp>
      <p:sp>
        <p:nvSpPr>
          <p:cNvPr id="14" name="TextBox 13">
            <a:extLst>
              <a:ext uri="{FF2B5EF4-FFF2-40B4-BE49-F238E27FC236}">
                <a16:creationId xmlns:a16="http://schemas.microsoft.com/office/drawing/2014/main" id="{BC952F6E-BCCC-2A3E-2E01-11EC27F81617}"/>
              </a:ext>
            </a:extLst>
          </p:cNvPr>
          <p:cNvSpPr txBox="1"/>
          <p:nvPr userDrawn="1"/>
        </p:nvSpPr>
        <p:spPr>
          <a:xfrm>
            <a:off x="4221418" y="1143142"/>
            <a:ext cx="1418978" cy="307777"/>
          </a:xfrm>
          <a:prstGeom prst="rect">
            <a:avLst/>
          </a:prstGeom>
          <a:noFill/>
        </p:spPr>
        <p:txBody>
          <a:bodyPr wrap="none" rtlCol="0">
            <a:spAutoFit/>
          </a:bodyPr>
          <a:lstStyle/>
          <a:p>
            <a:r>
              <a:rPr lang="en-US" sz="1400" b="1" spc="300" dirty="0">
                <a:solidFill>
                  <a:schemeClr val="accent3"/>
                </a:solidFill>
              </a:rPr>
              <a:t>SOLUTION</a:t>
            </a:r>
            <a:endParaRPr lang="en-US" b="1" spc="300" dirty="0">
              <a:solidFill>
                <a:schemeClr val="accent3"/>
              </a:solidFill>
            </a:endParaRPr>
          </a:p>
        </p:txBody>
      </p:sp>
      <p:sp>
        <p:nvSpPr>
          <p:cNvPr id="15" name="TextBox 14">
            <a:extLst>
              <a:ext uri="{FF2B5EF4-FFF2-40B4-BE49-F238E27FC236}">
                <a16:creationId xmlns:a16="http://schemas.microsoft.com/office/drawing/2014/main" id="{6A30A4A2-0374-8A46-08C0-02A8AE1ED963}"/>
              </a:ext>
            </a:extLst>
          </p:cNvPr>
          <p:cNvSpPr txBox="1"/>
          <p:nvPr userDrawn="1"/>
        </p:nvSpPr>
        <p:spPr>
          <a:xfrm>
            <a:off x="8316096" y="1143142"/>
            <a:ext cx="1249997" cy="307777"/>
          </a:xfrm>
          <a:prstGeom prst="rect">
            <a:avLst/>
          </a:prstGeom>
          <a:noFill/>
        </p:spPr>
        <p:txBody>
          <a:bodyPr wrap="square" rtlCol="0">
            <a:spAutoFit/>
          </a:bodyPr>
          <a:lstStyle/>
          <a:p>
            <a:r>
              <a:rPr lang="en-US" sz="1400" b="1" spc="300" dirty="0">
                <a:solidFill>
                  <a:schemeClr val="accent1"/>
                </a:solidFill>
              </a:rPr>
              <a:t>RESULT</a:t>
            </a:r>
            <a:endParaRPr lang="en-US" b="1" spc="300" dirty="0">
              <a:solidFill>
                <a:schemeClr val="accent1"/>
              </a:solidFill>
            </a:endParaRPr>
          </a:p>
        </p:txBody>
      </p:sp>
      <p:cxnSp>
        <p:nvCxnSpPr>
          <p:cNvPr id="19" name="Straight Connector 18">
            <a:extLst>
              <a:ext uri="{FF2B5EF4-FFF2-40B4-BE49-F238E27FC236}">
                <a16:creationId xmlns:a16="http://schemas.microsoft.com/office/drawing/2014/main" id="{F2F8E1B7-B11C-4753-38D1-1B15A4B38BF8}"/>
              </a:ext>
            </a:extLst>
          </p:cNvPr>
          <p:cNvCxnSpPr>
            <a:cxnSpLocks/>
          </p:cNvCxnSpPr>
          <p:nvPr userDrawn="1"/>
        </p:nvCxnSpPr>
        <p:spPr>
          <a:xfrm>
            <a:off x="4295454" y="1151447"/>
            <a:ext cx="3363238"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B03277A-997C-AEB9-7F28-1C10FB81552A}"/>
              </a:ext>
            </a:extLst>
          </p:cNvPr>
          <p:cNvCxnSpPr>
            <a:cxnSpLocks/>
          </p:cNvCxnSpPr>
          <p:nvPr userDrawn="1"/>
        </p:nvCxnSpPr>
        <p:spPr>
          <a:xfrm>
            <a:off x="8402128" y="1133258"/>
            <a:ext cx="3470022" cy="0"/>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25" name="Title 1">
            <a:extLst>
              <a:ext uri="{FF2B5EF4-FFF2-40B4-BE49-F238E27FC236}">
                <a16:creationId xmlns:a16="http://schemas.microsoft.com/office/drawing/2014/main" id="{DB1C18EF-5F56-30F3-BE4F-9EA971999936}"/>
              </a:ext>
            </a:extLst>
          </p:cNvPr>
          <p:cNvSpPr>
            <a:spLocks noGrp="1"/>
          </p:cNvSpPr>
          <p:nvPr>
            <p:ph type="title"/>
          </p:nvPr>
        </p:nvSpPr>
        <p:spPr>
          <a:xfrm>
            <a:off x="480561" y="365126"/>
            <a:ext cx="7835535" cy="497178"/>
          </a:xfrm>
        </p:spPr>
        <p:txBody>
          <a:bodyPr>
            <a:noAutofit/>
          </a:bodyPr>
          <a:lstStyle>
            <a:lvl1pPr>
              <a:defRPr sz="3200">
                <a:solidFill>
                  <a:schemeClr val="accent3"/>
                </a:solidFill>
              </a:defRPr>
            </a:lvl1pPr>
          </a:lstStyle>
          <a:p>
            <a:r>
              <a:rPr lang="en-US"/>
              <a:t>Click to edit Master title style</a:t>
            </a:r>
          </a:p>
        </p:txBody>
      </p:sp>
      <p:sp>
        <p:nvSpPr>
          <p:cNvPr id="34" name="Subtitle 2">
            <a:extLst>
              <a:ext uri="{FF2B5EF4-FFF2-40B4-BE49-F238E27FC236}">
                <a16:creationId xmlns:a16="http://schemas.microsoft.com/office/drawing/2014/main" id="{114F3C07-D7DA-1612-92BB-A9AF852B5F88}"/>
              </a:ext>
            </a:extLst>
          </p:cNvPr>
          <p:cNvSpPr>
            <a:spLocks noGrp="1"/>
          </p:cNvSpPr>
          <p:nvPr>
            <p:ph type="subTitle" idx="1" hasCustomPrompt="1"/>
          </p:nvPr>
        </p:nvSpPr>
        <p:spPr>
          <a:xfrm>
            <a:off x="480561" y="1592180"/>
            <a:ext cx="3329439" cy="2828189"/>
          </a:xfrm>
        </p:spPr>
        <p:txBody>
          <a:bodyPr>
            <a:normAutofit/>
          </a:bodyPr>
          <a:lstStyle>
            <a:lvl1pPr marL="0" indent="0" algn="l">
              <a:buNone/>
              <a:defRPr sz="18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
        <p:nvSpPr>
          <p:cNvPr id="40" name="Text Placeholder 39">
            <a:extLst>
              <a:ext uri="{FF2B5EF4-FFF2-40B4-BE49-F238E27FC236}">
                <a16:creationId xmlns:a16="http://schemas.microsoft.com/office/drawing/2014/main" id="{FF42F19B-955A-C41E-410A-1FB8BEE90CC2}"/>
              </a:ext>
            </a:extLst>
          </p:cNvPr>
          <p:cNvSpPr>
            <a:spLocks noGrp="1"/>
          </p:cNvSpPr>
          <p:nvPr>
            <p:ph type="body" sz="quarter" idx="10" hasCustomPrompt="1"/>
          </p:nvPr>
        </p:nvSpPr>
        <p:spPr>
          <a:xfrm>
            <a:off x="4206336" y="1586164"/>
            <a:ext cx="3452355" cy="2828187"/>
          </a:xfrm>
        </p:spPr>
        <p:txBody>
          <a:bodyPr>
            <a:normAutofit/>
          </a:bodyPr>
          <a:lstStyle>
            <a:lvl1pPr marL="0" indent="0">
              <a:buFontTx/>
              <a:buNone/>
              <a:defRPr sz="1800" b="0"/>
            </a:lvl1pPr>
          </a:lstStyle>
          <a:p>
            <a:pPr lvl="0"/>
            <a:r>
              <a:rPr lang="en-US"/>
              <a:t>Text</a:t>
            </a:r>
          </a:p>
        </p:txBody>
      </p:sp>
      <p:sp>
        <p:nvSpPr>
          <p:cNvPr id="42" name="Text Placeholder 41">
            <a:extLst>
              <a:ext uri="{FF2B5EF4-FFF2-40B4-BE49-F238E27FC236}">
                <a16:creationId xmlns:a16="http://schemas.microsoft.com/office/drawing/2014/main" id="{F1954F62-D96E-5270-48EE-26E13166B249}"/>
              </a:ext>
            </a:extLst>
          </p:cNvPr>
          <p:cNvSpPr>
            <a:spLocks noGrp="1"/>
          </p:cNvSpPr>
          <p:nvPr>
            <p:ph type="body" sz="quarter" idx="11" hasCustomPrompt="1"/>
          </p:nvPr>
        </p:nvSpPr>
        <p:spPr>
          <a:xfrm>
            <a:off x="8316096" y="1585464"/>
            <a:ext cx="3556054" cy="2834902"/>
          </a:xfrm>
        </p:spPr>
        <p:txBody>
          <a:bodyPr>
            <a:normAutofit/>
          </a:bodyPr>
          <a:lstStyle>
            <a:lvl1pPr marL="0" indent="0">
              <a:buFontTx/>
              <a:buNone/>
              <a:defRPr sz="1800" b="0"/>
            </a:lvl1pPr>
          </a:lstStyle>
          <a:p>
            <a:pPr lvl="0"/>
            <a:r>
              <a:rPr lang="en-US"/>
              <a:t>Text</a:t>
            </a:r>
          </a:p>
        </p:txBody>
      </p:sp>
      <p:sp>
        <p:nvSpPr>
          <p:cNvPr id="22" name="Rectangle 21">
            <a:extLst>
              <a:ext uri="{FF2B5EF4-FFF2-40B4-BE49-F238E27FC236}">
                <a16:creationId xmlns:a16="http://schemas.microsoft.com/office/drawing/2014/main" id="{EF7E38F8-4AD5-53A4-93B4-1E6792B2CD60}"/>
              </a:ext>
            </a:extLst>
          </p:cNvPr>
          <p:cNvSpPr/>
          <p:nvPr userDrawn="1"/>
        </p:nvSpPr>
        <p:spPr>
          <a:xfrm>
            <a:off x="-21" y="4589679"/>
            <a:ext cx="12192000" cy="146513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graphical user interface&#10;&#10;Description automatically generated">
            <a:extLst>
              <a:ext uri="{FF2B5EF4-FFF2-40B4-BE49-F238E27FC236}">
                <a16:creationId xmlns:a16="http://schemas.microsoft.com/office/drawing/2014/main" id="{F2FC1BE6-6B92-5C2B-9653-2667C9E5EDB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6200000" rotWithShape="0">
              <a:prstClr val="black">
                <a:alpha val="23962"/>
              </a:prstClr>
            </a:outerShdw>
          </a:effectLst>
        </p:spPr>
      </p:pic>
      <p:sp>
        <p:nvSpPr>
          <p:cNvPr id="24" name="TextBox 23">
            <a:extLst>
              <a:ext uri="{FF2B5EF4-FFF2-40B4-BE49-F238E27FC236}">
                <a16:creationId xmlns:a16="http://schemas.microsoft.com/office/drawing/2014/main" id="{7EB4A47B-0580-7556-7F58-69AE16237EA8}"/>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26" name="Picture 25" descr="A picture containing text&#10;&#10;Description automatically generated">
            <a:extLst>
              <a:ext uri="{FF2B5EF4-FFF2-40B4-BE49-F238E27FC236}">
                <a16:creationId xmlns:a16="http://schemas.microsoft.com/office/drawing/2014/main" id="{CB36520A-8BAA-CCB6-F36E-5E6CE984E6B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8" name="Text Placeholder 3">
            <a:extLst>
              <a:ext uri="{FF2B5EF4-FFF2-40B4-BE49-F238E27FC236}">
                <a16:creationId xmlns:a16="http://schemas.microsoft.com/office/drawing/2014/main" id="{A8C11965-C9C5-930F-4725-537B652FCE51}"/>
              </a:ext>
            </a:extLst>
          </p:cNvPr>
          <p:cNvSpPr>
            <a:spLocks noGrp="1"/>
          </p:cNvSpPr>
          <p:nvPr>
            <p:ph type="body" sz="quarter" idx="12" hasCustomPrompt="1"/>
          </p:nvPr>
        </p:nvSpPr>
        <p:spPr>
          <a:xfrm>
            <a:off x="480564" y="4724980"/>
            <a:ext cx="7224994" cy="830935"/>
          </a:xfrm>
        </p:spPr>
        <p:txBody>
          <a:bodyPr>
            <a:noAutofit/>
          </a:bodyPr>
          <a:lstStyle>
            <a:lvl1pPr marL="0" indent="0">
              <a:buFontTx/>
              <a:buNone/>
              <a:defRPr sz="1400" b="0"/>
            </a:lvl1pPr>
            <a:lvl2pPr marL="457200" indent="0">
              <a:buFontTx/>
              <a:buNone/>
              <a:defRPr sz="1400" b="0"/>
            </a:lvl2pPr>
            <a:lvl3pPr marL="914400" indent="0">
              <a:buFontTx/>
              <a:buNone/>
              <a:defRPr sz="1400" b="0"/>
            </a:lvl3pPr>
            <a:lvl4pPr marL="1371600" indent="0">
              <a:buFontTx/>
              <a:buNone/>
              <a:defRPr sz="1400" b="0"/>
            </a:lvl4pPr>
            <a:lvl5pPr marL="1828800" indent="0">
              <a:buFontTx/>
              <a:buNone/>
              <a:defRPr sz="1400" b="0"/>
            </a:lvl5pPr>
          </a:lstStyle>
          <a:p>
            <a:r>
              <a:rPr lang="en-US" sz="1400"/>
              <a:t>“Testimonial quote” —Customer Name</a:t>
            </a:r>
          </a:p>
        </p:txBody>
      </p:sp>
      <p:cxnSp>
        <p:nvCxnSpPr>
          <p:cNvPr id="21" name="Straight Connector 20">
            <a:extLst>
              <a:ext uri="{FF2B5EF4-FFF2-40B4-BE49-F238E27FC236}">
                <a16:creationId xmlns:a16="http://schemas.microsoft.com/office/drawing/2014/main" id="{301FC325-5ED5-B3CC-F84E-C5AAFAF87B88}"/>
              </a:ext>
            </a:extLst>
          </p:cNvPr>
          <p:cNvCxnSpPr>
            <a:cxnSpLocks/>
          </p:cNvCxnSpPr>
          <p:nvPr userDrawn="1"/>
        </p:nvCxnSpPr>
        <p:spPr>
          <a:xfrm>
            <a:off x="543464" y="1143142"/>
            <a:ext cx="3148526"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2724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E7C87B3-A0D1-3C13-5C0B-4918F18956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33" y="0"/>
            <a:ext cx="12192000" cy="6858000"/>
          </a:xfrm>
          <a:prstGeom prst="rect">
            <a:avLst/>
          </a:prstGeom>
          <a:solidFill>
            <a:schemeClr val="accent2"/>
          </a:solidFill>
        </p:spPr>
      </p:pic>
      <p:sp>
        <p:nvSpPr>
          <p:cNvPr id="13" name="TextBox 12">
            <a:extLst>
              <a:ext uri="{FF2B5EF4-FFF2-40B4-BE49-F238E27FC236}">
                <a16:creationId xmlns:a16="http://schemas.microsoft.com/office/drawing/2014/main" id="{F2182B09-9D35-ACC9-6B1B-73F13D7F7AB3}"/>
              </a:ext>
            </a:extLst>
          </p:cNvPr>
          <p:cNvSpPr txBox="1"/>
          <p:nvPr userDrawn="1"/>
        </p:nvSpPr>
        <p:spPr>
          <a:xfrm>
            <a:off x="446073" y="-66281"/>
            <a:ext cx="1476980" cy="3770263"/>
          </a:xfrm>
          <a:prstGeom prst="rect">
            <a:avLst/>
          </a:prstGeom>
          <a:noFill/>
        </p:spPr>
        <p:txBody>
          <a:bodyPr wrap="square" rtlCol="0">
            <a:spAutoFit/>
          </a:bodyPr>
          <a:lstStyle/>
          <a:p>
            <a:r>
              <a:rPr lang="en-US" sz="23900" dirty="0">
                <a:solidFill>
                  <a:schemeClr val="bg1"/>
                </a:solidFill>
              </a:rPr>
              <a:t>“</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10033" y="5261430"/>
            <a:ext cx="12202033"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18" name="Text Placeholder 4">
            <a:extLst>
              <a:ext uri="{FF2B5EF4-FFF2-40B4-BE49-F238E27FC236}">
                <a16:creationId xmlns:a16="http://schemas.microsoft.com/office/drawing/2014/main" id="{08F0509C-D775-6EFC-4EC8-FA275BD1927B}"/>
              </a:ext>
            </a:extLst>
          </p:cNvPr>
          <p:cNvSpPr>
            <a:spLocks noGrp="1"/>
          </p:cNvSpPr>
          <p:nvPr>
            <p:ph type="body" sz="quarter" idx="10" hasCustomPrompt="1"/>
          </p:nvPr>
        </p:nvSpPr>
        <p:spPr>
          <a:xfrm>
            <a:off x="1499752" y="2048867"/>
            <a:ext cx="9237763" cy="1940270"/>
          </a:xfrm>
        </p:spPr>
        <p:txBody>
          <a:bodyPr>
            <a:noAutofit/>
          </a:bodyPr>
          <a:lstStyle>
            <a:lvl1pPr marL="0" indent="0">
              <a:spcBef>
                <a:spcPts val="0"/>
              </a:spcBef>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2400" b="0" i="1">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a:lnSpc>
                <a:spcPct val="150000"/>
              </a:lnSpc>
            </a:pPr>
            <a:r>
              <a:rPr lang="en-US" sz="2400" b="1" i="1" u="none" strike="noStrike" baseline="0">
                <a:solidFill>
                  <a:schemeClr val="bg1"/>
                </a:solidFill>
                <a:latin typeface="Roboto" panose="02000000000000000000" pitchFamily="2" charset="0"/>
                <a:ea typeface="Roboto" panose="02000000000000000000" pitchFamily="2" charset="0"/>
              </a:rPr>
              <a:t>Lorem ipsum dolor sit </a:t>
            </a:r>
            <a:r>
              <a:rPr lang="en-US" sz="2400" b="1" i="1" u="none" strike="noStrike" baseline="0" err="1">
                <a:solidFill>
                  <a:schemeClr val="bg1"/>
                </a:solidFill>
                <a:latin typeface="Roboto" panose="02000000000000000000" pitchFamily="2" charset="0"/>
                <a:ea typeface="Roboto" panose="02000000000000000000" pitchFamily="2" charset="0"/>
              </a:rPr>
              <a:t>amet</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consectetur</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adipiscing</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elit</a:t>
            </a:r>
            <a:r>
              <a:rPr lang="en-US" sz="2400" b="1" i="1" u="none" strike="noStrike" baseline="0">
                <a:solidFill>
                  <a:schemeClr val="bg1"/>
                </a:solidFill>
                <a:latin typeface="Roboto" panose="02000000000000000000" pitchFamily="2" charset="0"/>
                <a:ea typeface="Roboto" panose="02000000000000000000" pitchFamily="2" charset="0"/>
              </a:rPr>
              <a:t>, sed do </a:t>
            </a:r>
            <a:r>
              <a:rPr lang="en-US" sz="2400" b="1" i="1" u="none" strike="noStrike" baseline="0" err="1">
                <a:solidFill>
                  <a:schemeClr val="bg1"/>
                </a:solidFill>
                <a:latin typeface="Roboto" panose="02000000000000000000" pitchFamily="2" charset="0"/>
                <a:ea typeface="Roboto" panose="02000000000000000000" pitchFamily="2" charset="0"/>
              </a:rPr>
              <a:t>eiusmod</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tempor</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incididunt</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ut</a:t>
            </a:r>
            <a:r>
              <a:rPr lang="en-US" sz="2400" b="1" i="1" u="none" strike="noStrike" baseline="0">
                <a:solidFill>
                  <a:schemeClr val="bg1"/>
                </a:solidFill>
                <a:latin typeface="Roboto" panose="02000000000000000000" pitchFamily="2" charset="0"/>
                <a:ea typeface="Roboto" panose="02000000000000000000" pitchFamily="2" charset="0"/>
              </a:rPr>
              <a:t> labore et dolore magna </a:t>
            </a:r>
            <a:r>
              <a:rPr lang="en-US" sz="2400" b="1" i="1" u="none" strike="noStrike" baseline="0" err="1">
                <a:solidFill>
                  <a:schemeClr val="bg1"/>
                </a:solidFill>
                <a:latin typeface="Roboto" panose="02000000000000000000" pitchFamily="2" charset="0"/>
                <a:ea typeface="Roboto" panose="02000000000000000000" pitchFamily="2" charset="0"/>
              </a:rPr>
              <a:t>aliqua</a:t>
            </a:r>
            <a:r>
              <a:rPr lang="en-US" sz="2400" b="1" i="1" u="none" strike="noStrike" baseline="0">
                <a:solidFill>
                  <a:schemeClr val="bg1"/>
                </a:solidFill>
                <a:latin typeface="Roboto" panose="02000000000000000000" pitchFamily="2" charset="0"/>
                <a:ea typeface="Roboto" panose="02000000000000000000" pitchFamily="2" charset="0"/>
              </a:rPr>
              <a:t>. Ut </a:t>
            </a:r>
            <a:r>
              <a:rPr lang="en-US" sz="2400" b="1" i="1" u="none" strike="noStrike" baseline="0" err="1">
                <a:solidFill>
                  <a:schemeClr val="bg1"/>
                </a:solidFill>
                <a:latin typeface="Roboto" panose="02000000000000000000" pitchFamily="2" charset="0"/>
                <a:ea typeface="Roboto" panose="02000000000000000000" pitchFamily="2" charset="0"/>
              </a:rPr>
              <a:t>enim</a:t>
            </a:r>
            <a:r>
              <a:rPr lang="en-US" sz="2400" b="1" i="1" u="none" strike="noStrike" baseline="0">
                <a:solidFill>
                  <a:schemeClr val="bg1"/>
                </a:solidFill>
                <a:latin typeface="Roboto" panose="02000000000000000000" pitchFamily="2" charset="0"/>
                <a:ea typeface="Roboto" panose="02000000000000000000" pitchFamily="2" charset="0"/>
              </a:rPr>
              <a:t> ad minim </a:t>
            </a:r>
            <a:r>
              <a:rPr lang="en-US" sz="2400" b="1" i="1" u="none" strike="noStrike" baseline="0" err="1">
                <a:solidFill>
                  <a:schemeClr val="bg1"/>
                </a:solidFill>
                <a:latin typeface="Roboto" panose="02000000000000000000" pitchFamily="2" charset="0"/>
                <a:ea typeface="Roboto" panose="02000000000000000000" pitchFamily="2" charset="0"/>
              </a:rPr>
              <a:t>veniam</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quis</a:t>
            </a:r>
            <a:r>
              <a:rPr lang="en-US" sz="2400" b="1" i="1" u="none" strike="noStrike" baseline="0">
                <a:solidFill>
                  <a:schemeClr val="bg1"/>
                </a:solidFill>
                <a:latin typeface="Roboto" panose="02000000000000000000" pitchFamily="2" charset="0"/>
                <a:ea typeface="Roboto" panose="02000000000000000000" pitchFamily="2" charset="0"/>
              </a:rPr>
              <a:t> </a:t>
            </a:r>
            <a:r>
              <a:rPr lang="en-US" sz="2400" b="1" i="1" u="none" strike="noStrike" baseline="0" err="1">
                <a:solidFill>
                  <a:schemeClr val="bg1"/>
                </a:solidFill>
                <a:latin typeface="Roboto" panose="02000000000000000000" pitchFamily="2" charset="0"/>
                <a:ea typeface="Roboto" panose="02000000000000000000" pitchFamily="2" charset="0"/>
              </a:rPr>
              <a:t>nostrud</a:t>
            </a:r>
            <a:r>
              <a:rPr lang="en-US" sz="2400" b="1" i="1" u="none" strike="noStrike" baseline="0">
                <a:solidFill>
                  <a:schemeClr val="bg1"/>
                </a:solidFill>
                <a:latin typeface="Roboto" panose="02000000000000000000" pitchFamily="2" charset="0"/>
                <a:ea typeface="Roboto" panose="02000000000000000000" pitchFamily="2" charset="0"/>
              </a:rPr>
              <a:t> exercitation </a:t>
            </a:r>
            <a:r>
              <a:rPr lang="en-US" sz="2400" b="1" i="1" u="none" strike="noStrike" baseline="0" err="1">
                <a:solidFill>
                  <a:schemeClr val="bg1"/>
                </a:solidFill>
                <a:latin typeface="Roboto" panose="02000000000000000000" pitchFamily="2" charset="0"/>
                <a:ea typeface="Roboto" panose="02000000000000000000" pitchFamily="2" charset="0"/>
              </a:rPr>
              <a:t>ullamco</a:t>
            </a:r>
            <a:r>
              <a:rPr lang="en-US" sz="2400" b="1" i="1" u="none" strike="noStrike" baseline="0">
                <a:solidFill>
                  <a:schemeClr val="bg1"/>
                </a:solidFill>
                <a:latin typeface="Roboto" panose="02000000000000000000" pitchFamily="2" charset="0"/>
                <a:ea typeface="Roboto" panose="02000000000000000000" pitchFamily="2" charset="0"/>
              </a:rPr>
              <a:t>.</a:t>
            </a:r>
            <a:endParaRPr lang="en-US" sz="1000" b="1">
              <a:solidFill>
                <a:schemeClr val="bg1"/>
              </a:solidFill>
              <a:latin typeface="Roboto" panose="02000000000000000000" pitchFamily="2" charset="0"/>
              <a:ea typeface="Roboto" panose="02000000000000000000" pitchFamily="2" charset="0"/>
            </a:endParaRPr>
          </a:p>
        </p:txBody>
      </p:sp>
      <p:sp>
        <p:nvSpPr>
          <p:cNvPr id="19" name="Text Placeholder 6">
            <a:extLst>
              <a:ext uri="{FF2B5EF4-FFF2-40B4-BE49-F238E27FC236}">
                <a16:creationId xmlns:a16="http://schemas.microsoft.com/office/drawing/2014/main" id="{BFF17EFB-5ECB-C14E-4104-9AAAE98194B3}"/>
              </a:ext>
            </a:extLst>
          </p:cNvPr>
          <p:cNvSpPr>
            <a:spLocks noGrp="1"/>
          </p:cNvSpPr>
          <p:nvPr>
            <p:ph type="body" sz="quarter" idx="11" hasCustomPrompt="1"/>
          </p:nvPr>
        </p:nvSpPr>
        <p:spPr>
          <a:xfrm>
            <a:off x="1515794" y="4172802"/>
            <a:ext cx="4451600" cy="334653"/>
          </a:xfrm>
        </p:spPr>
        <p:txBody>
          <a:bodyPr>
            <a:noAutofit/>
          </a:bodyPr>
          <a:lstStyle>
            <a:lvl1pPr marL="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2000" b="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r>
              <a:rPr lang="en-US" sz="2000" b="0">
                <a:solidFill>
                  <a:schemeClr val="bg1"/>
                </a:solidFill>
                <a:latin typeface="Roboto" panose="02000000000000000000" pitchFamily="2" charset="0"/>
                <a:ea typeface="Roboto" panose="02000000000000000000" pitchFamily="2" charset="0"/>
              </a:rPr>
              <a:t>—Name </a:t>
            </a:r>
          </a:p>
        </p:txBody>
      </p:sp>
    </p:spTree>
    <p:extLst>
      <p:ext uri="{BB962C8B-B14F-4D97-AF65-F5344CB8AC3E}">
        <p14:creationId xmlns:p14="http://schemas.microsoft.com/office/powerpoint/2010/main" val="1021417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ictur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E7C87B3-A0D1-3C13-5C0B-4918F18956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33" y="0"/>
            <a:ext cx="12192000" cy="6858000"/>
          </a:xfrm>
          <a:prstGeom prst="rect">
            <a:avLst/>
          </a:prstGeom>
          <a:solidFill>
            <a:schemeClr val="accent2"/>
          </a:solidFill>
        </p:spPr>
      </p:pic>
      <p:pic>
        <p:nvPicPr>
          <p:cNvPr id="25" name="Picture 24" descr="A picture containing person, wall, indoor, suit&#10;&#10;Description automatically generated">
            <a:extLst>
              <a:ext uri="{FF2B5EF4-FFF2-40B4-BE49-F238E27FC236}">
                <a16:creationId xmlns:a16="http://schemas.microsoft.com/office/drawing/2014/main" id="{A8ECA294-0D8C-171B-92E9-728C2BF9C24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669024" y="0"/>
            <a:ext cx="5517970" cy="6108584"/>
          </a:xfrm>
          <a:prstGeom prst="rect">
            <a:avLst/>
          </a:prstGeom>
        </p:spPr>
      </p:pic>
      <p:sp>
        <p:nvSpPr>
          <p:cNvPr id="13" name="TextBox 12">
            <a:extLst>
              <a:ext uri="{FF2B5EF4-FFF2-40B4-BE49-F238E27FC236}">
                <a16:creationId xmlns:a16="http://schemas.microsoft.com/office/drawing/2014/main" id="{F2182B09-9D35-ACC9-6B1B-73F13D7F7AB3}"/>
              </a:ext>
            </a:extLst>
          </p:cNvPr>
          <p:cNvSpPr txBox="1"/>
          <p:nvPr userDrawn="1"/>
        </p:nvSpPr>
        <p:spPr>
          <a:xfrm>
            <a:off x="446073" y="-66281"/>
            <a:ext cx="1476980" cy="3770263"/>
          </a:xfrm>
          <a:prstGeom prst="rect">
            <a:avLst/>
          </a:prstGeom>
          <a:noFill/>
        </p:spPr>
        <p:txBody>
          <a:bodyPr wrap="square" rtlCol="0">
            <a:spAutoFit/>
          </a:bodyPr>
          <a:lstStyle/>
          <a:p>
            <a:r>
              <a:rPr lang="en-US" sz="23900" dirty="0">
                <a:solidFill>
                  <a:schemeClr val="bg1"/>
                </a:solidFill>
              </a:rPr>
              <a:t>“</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23403"/>
          <a:stretch/>
        </p:blipFill>
        <p:spPr>
          <a:xfrm>
            <a:off x="-10033" y="5261430"/>
            <a:ext cx="12202033" cy="1619680"/>
          </a:xfrm>
          <a:prstGeom prst="rect">
            <a:avLst/>
          </a:prstGeom>
          <a:effectLst>
            <a:outerShdw blurRad="50800" dist="38100" dir="18900000" algn="bl" rotWithShape="0">
              <a:prstClr val="black">
                <a:alpha val="14340"/>
              </a:prstClr>
            </a:outerShdw>
          </a:effectLst>
        </p:spPr>
      </p:pic>
      <p:sp>
        <p:nvSpPr>
          <p:cNvPr id="16" name="TextBox 15">
            <a:extLst>
              <a:ext uri="{FF2B5EF4-FFF2-40B4-BE49-F238E27FC236}">
                <a16:creationId xmlns:a16="http://schemas.microsoft.com/office/drawing/2014/main" id="{4F163900-880E-7E41-806B-686BA35CB045}"/>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4" name="Text Placeholder 3">
            <a:extLst>
              <a:ext uri="{FF2B5EF4-FFF2-40B4-BE49-F238E27FC236}">
                <a16:creationId xmlns:a16="http://schemas.microsoft.com/office/drawing/2014/main" id="{72AD2432-EC68-2B34-AE07-3C568BDA4174}"/>
              </a:ext>
            </a:extLst>
          </p:cNvPr>
          <p:cNvSpPr>
            <a:spLocks noGrp="1"/>
          </p:cNvSpPr>
          <p:nvPr>
            <p:ph type="body" sz="quarter" idx="12" hasCustomPrompt="1"/>
          </p:nvPr>
        </p:nvSpPr>
        <p:spPr>
          <a:xfrm>
            <a:off x="615628" y="1591040"/>
            <a:ext cx="5694997" cy="2051319"/>
          </a:xfrm>
        </p:spPr>
        <p:txBody>
          <a:bodyPr>
            <a:noAutofit/>
          </a:bodyPr>
          <a:lstStyle>
            <a:lvl1pPr marL="0" indent="0">
              <a:spcBef>
                <a:spcPts val="0"/>
              </a:spcBef>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2000" b="1">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a:lnSpc>
                <a:spcPct val="150000"/>
              </a:lnSpc>
            </a:pPr>
            <a:r>
              <a:rPr lang="en-US" sz="2000" b="1" i="1" u="none" strike="noStrike" baseline="0">
                <a:solidFill>
                  <a:schemeClr val="bg1"/>
                </a:solidFill>
                <a:latin typeface="Roboto" panose="02000000000000000000" pitchFamily="2" charset="0"/>
                <a:ea typeface="Roboto" panose="02000000000000000000" pitchFamily="2" charset="0"/>
              </a:rPr>
              <a:t>Lorem ipsum dolor sit </a:t>
            </a:r>
            <a:r>
              <a:rPr lang="en-US" sz="2000" b="1" i="1" u="none" strike="noStrike" baseline="0" err="1">
                <a:solidFill>
                  <a:schemeClr val="bg1"/>
                </a:solidFill>
                <a:latin typeface="Roboto" panose="02000000000000000000" pitchFamily="2" charset="0"/>
                <a:ea typeface="Roboto" panose="02000000000000000000" pitchFamily="2" charset="0"/>
              </a:rPr>
              <a:t>amet</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consectetur</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adipiscing</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elit</a:t>
            </a:r>
            <a:r>
              <a:rPr lang="en-US" sz="2000" b="1" i="1" u="none" strike="noStrike" baseline="0">
                <a:solidFill>
                  <a:schemeClr val="bg1"/>
                </a:solidFill>
                <a:latin typeface="Roboto" panose="02000000000000000000" pitchFamily="2" charset="0"/>
                <a:ea typeface="Roboto" panose="02000000000000000000" pitchFamily="2" charset="0"/>
              </a:rPr>
              <a:t>, sed do </a:t>
            </a:r>
            <a:r>
              <a:rPr lang="en-US" sz="2000" b="1" i="1" u="none" strike="noStrike" baseline="0" err="1">
                <a:solidFill>
                  <a:schemeClr val="bg1"/>
                </a:solidFill>
                <a:latin typeface="Roboto" panose="02000000000000000000" pitchFamily="2" charset="0"/>
                <a:ea typeface="Roboto" panose="02000000000000000000" pitchFamily="2" charset="0"/>
              </a:rPr>
              <a:t>eiusmod</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tempor</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incididunt</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ut</a:t>
            </a:r>
            <a:r>
              <a:rPr lang="en-US" sz="2000" b="1" i="1" u="none" strike="noStrike" baseline="0">
                <a:solidFill>
                  <a:schemeClr val="bg1"/>
                </a:solidFill>
                <a:latin typeface="Roboto" panose="02000000000000000000" pitchFamily="2" charset="0"/>
                <a:ea typeface="Roboto" panose="02000000000000000000" pitchFamily="2" charset="0"/>
              </a:rPr>
              <a:t> labore et dolore magna </a:t>
            </a:r>
            <a:r>
              <a:rPr lang="en-US" sz="2000" b="1" i="1" u="none" strike="noStrike" baseline="0" err="1">
                <a:solidFill>
                  <a:schemeClr val="bg1"/>
                </a:solidFill>
                <a:latin typeface="Roboto" panose="02000000000000000000" pitchFamily="2" charset="0"/>
                <a:ea typeface="Roboto" panose="02000000000000000000" pitchFamily="2" charset="0"/>
              </a:rPr>
              <a:t>aliqua</a:t>
            </a:r>
            <a:r>
              <a:rPr lang="en-US" sz="2000" b="1" i="1" u="none" strike="noStrike" baseline="0">
                <a:solidFill>
                  <a:schemeClr val="bg1"/>
                </a:solidFill>
                <a:latin typeface="Roboto" panose="02000000000000000000" pitchFamily="2" charset="0"/>
                <a:ea typeface="Roboto" panose="02000000000000000000" pitchFamily="2" charset="0"/>
              </a:rPr>
              <a:t>. Ut </a:t>
            </a:r>
            <a:r>
              <a:rPr lang="en-US" sz="2000" b="1" i="1" u="none" strike="noStrike" baseline="0" err="1">
                <a:solidFill>
                  <a:schemeClr val="bg1"/>
                </a:solidFill>
                <a:latin typeface="Roboto" panose="02000000000000000000" pitchFamily="2" charset="0"/>
                <a:ea typeface="Roboto" panose="02000000000000000000" pitchFamily="2" charset="0"/>
              </a:rPr>
              <a:t>enim</a:t>
            </a:r>
            <a:r>
              <a:rPr lang="en-US" sz="2000" b="1" i="1" u="none" strike="noStrike" baseline="0">
                <a:solidFill>
                  <a:schemeClr val="bg1"/>
                </a:solidFill>
                <a:latin typeface="Roboto" panose="02000000000000000000" pitchFamily="2" charset="0"/>
                <a:ea typeface="Roboto" panose="02000000000000000000" pitchFamily="2" charset="0"/>
              </a:rPr>
              <a:t> ad minim </a:t>
            </a:r>
            <a:r>
              <a:rPr lang="en-US" sz="2000" b="1" i="1" u="none" strike="noStrike" baseline="0" err="1">
                <a:solidFill>
                  <a:schemeClr val="bg1"/>
                </a:solidFill>
                <a:latin typeface="Roboto" panose="02000000000000000000" pitchFamily="2" charset="0"/>
                <a:ea typeface="Roboto" panose="02000000000000000000" pitchFamily="2" charset="0"/>
              </a:rPr>
              <a:t>veniam</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quis</a:t>
            </a:r>
            <a:r>
              <a:rPr lang="en-US" sz="2000" b="1" i="1" u="none" strike="noStrike" baseline="0">
                <a:solidFill>
                  <a:schemeClr val="bg1"/>
                </a:solidFill>
                <a:latin typeface="Roboto" panose="02000000000000000000" pitchFamily="2" charset="0"/>
                <a:ea typeface="Roboto" panose="02000000000000000000" pitchFamily="2" charset="0"/>
              </a:rPr>
              <a:t> </a:t>
            </a:r>
            <a:r>
              <a:rPr lang="en-US" sz="2000" b="1" i="1" u="none" strike="noStrike" baseline="0" err="1">
                <a:solidFill>
                  <a:schemeClr val="bg1"/>
                </a:solidFill>
                <a:latin typeface="Roboto" panose="02000000000000000000" pitchFamily="2" charset="0"/>
                <a:ea typeface="Roboto" panose="02000000000000000000" pitchFamily="2" charset="0"/>
              </a:rPr>
              <a:t>nostrud</a:t>
            </a:r>
            <a:r>
              <a:rPr lang="en-US" sz="2000" b="1" i="1" u="none" strike="noStrike" baseline="0">
                <a:solidFill>
                  <a:schemeClr val="bg1"/>
                </a:solidFill>
                <a:latin typeface="Roboto" panose="02000000000000000000" pitchFamily="2" charset="0"/>
                <a:ea typeface="Roboto" panose="02000000000000000000" pitchFamily="2" charset="0"/>
              </a:rPr>
              <a:t> exercitation </a:t>
            </a:r>
            <a:r>
              <a:rPr lang="en-US" sz="2000" b="1" i="1" u="none" strike="noStrike" baseline="0" err="1">
                <a:solidFill>
                  <a:schemeClr val="bg1"/>
                </a:solidFill>
                <a:latin typeface="Roboto" panose="02000000000000000000" pitchFamily="2" charset="0"/>
                <a:ea typeface="Roboto" panose="02000000000000000000" pitchFamily="2" charset="0"/>
              </a:rPr>
              <a:t>ullamco</a:t>
            </a:r>
            <a:r>
              <a:rPr lang="en-US" sz="2000" b="1" i="1" u="none" strike="noStrike" baseline="0">
                <a:solidFill>
                  <a:schemeClr val="bg1"/>
                </a:solidFill>
                <a:latin typeface="Roboto" panose="02000000000000000000" pitchFamily="2" charset="0"/>
                <a:ea typeface="Roboto" panose="02000000000000000000" pitchFamily="2" charset="0"/>
              </a:rPr>
              <a:t>.</a:t>
            </a:r>
            <a:endParaRPr lang="en-US" sz="900" b="1">
              <a:solidFill>
                <a:schemeClr val="bg1"/>
              </a:solidFill>
              <a:latin typeface="Roboto" panose="02000000000000000000" pitchFamily="2" charset="0"/>
              <a:ea typeface="Roboto" panose="02000000000000000000" pitchFamily="2" charset="0"/>
            </a:endParaRPr>
          </a:p>
        </p:txBody>
      </p:sp>
      <p:sp>
        <p:nvSpPr>
          <p:cNvPr id="22" name="Text Placeholder 5">
            <a:extLst>
              <a:ext uri="{FF2B5EF4-FFF2-40B4-BE49-F238E27FC236}">
                <a16:creationId xmlns:a16="http://schemas.microsoft.com/office/drawing/2014/main" id="{FA43F256-3FD9-29A2-2D1E-1328E8044D57}"/>
              </a:ext>
            </a:extLst>
          </p:cNvPr>
          <p:cNvSpPr>
            <a:spLocks noGrp="1"/>
          </p:cNvSpPr>
          <p:nvPr>
            <p:ph type="body" sz="quarter" idx="13" hasCustomPrompt="1"/>
          </p:nvPr>
        </p:nvSpPr>
        <p:spPr>
          <a:xfrm>
            <a:off x="604570" y="3870334"/>
            <a:ext cx="4514850" cy="293688"/>
          </a:xfrm>
        </p:spPr>
        <p:txBody>
          <a:bodyPr>
            <a:noAutofit/>
          </a:bodyPr>
          <a:lstStyle>
            <a:lvl1pPr marL="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2pPr>
            <a:lvl3pPr marL="9144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3716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28800" indent="0">
              <a:buFontTx/>
              <a:buNone/>
              <a:defRPr sz="1600" b="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r>
              <a:rPr lang="en-US" sz="1600" b="0">
                <a:solidFill>
                  <a:schemeClr val="bg1"/>
                </a:solidFill>
                <a:latin typeface="Roboto" panose="02000000000000000000" pitchFamily="2" charset="0"/>
                <a:ea typeface="Roboto" panose="02000000000000000000" pitchFamily="2" charset="0"/>
              </a:rPr>
              <a:t>—Name</a:t>
            </a:r>
          </a:p>
        </p:txBody>
      </p:sp>
      <p:sp>
        <p:nvSpPr>
          <p:cNvPr id="7" name="TextBox 6">
            <a:extLst>
              <a:ext uri="{FF2B5EF4-FFF2-40B4-BE49-F238E27FC236}">
                <a16:creationId xmlns:a16="http://schemas.microsoft.com/office/drawing/2014/main" id="{58CDB4C3-971C-FC9C-4CB2-86D4A24C3356}"/>
              </a:ext>
            </a:extLst>
          </p:cNvPr>
          <p:cNvSpPr txBox="1"/>
          <p:nvPr userDrawn="1"/>
        </p:nvSpPr>
        <p:spPr>
          <a:xfrm>
            <a:off x="8646160" y="-584200"/>
            <a:ext cx="248786" cy="369332"/>
          </a:xfrm>
          <a:prstGeom prst="rect">
            <a:avLst/>
          </a:prstGeom>
          <a:noFill/>
        </p:spPr>
        <p:txBody>
          <a:bodyPr wrap="none" rtlCol="0">
            <a:spAutoFit/>
          </a:bodyPr>
          <a:lstStyle/>
          <a:p>
            <a:pPr algn="l"/>
            <a:r>
              <a:rPr lang="en-US" dirty="0"/>
              <a:t> </a:t>
            </a:r>
          </a:p>
        </p:txBody>
      </p:sp>
    </p:spTree>
    <p:extLst>
      <p:ext uri="{BB962C8B-B14F-4D97-AF65-F5344CB8AC3E}">
        <p14:creationId xmlns:p14="http://schemas.microsoft.com/office/powerpoint/2010/main" val="25648932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Blue Base Downtown">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74B7DAE3-9A2B-3D70-F741-721AEC22F9E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373AF52E-1E80-5506-BDC1-4A0FFD14E5EE}"/>
              </a:ext>
            </a:extLst>
          </p:cNvPr>
          <p:cNvGrpSpPr/>
          <p:nvPr userDrawn="1"/>
        </p:nvGrpSpPr>
        <p:grpSpPr>
          <a:xfrm>
            <a:off x="-18417" y="5395612"/>
            <a:ext cx="12228833" cy="1511769"/>
            <a:chOff x="-18417" y="5395612"/>
            <a:chExt cx="12228833" cy="1511769"/>
          </a:xfrm>
        </p:grpSpPr>
        <p:sp>
          <p:nvSpPr>
            <p:cNvPr id="24" name="Freeform: Shape 20">
              <a:extLst>
                <a:ext uri="{FF2B5EF4-FFF2-40B4-BE49-F238E27FC236}">
                  <a16:creationId xmlns:a16="http://schemas.microsoft.com/office/drawing/2014/main" id="{68078166-D6BA-1E7F-D828-8DBE535A5005}"/>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25" name="Freeform: Shape 21">
              <a:extLst>
                <a:ext uri="{FF2B5EF4-FFF2-40B4-BE49-F238E27FC236}">
                  <a16:creationId xmlns:a16="http://schemas.microsoft.com/office/drawing/2014/main" id="{55110C93-E1A6-BF63-7377-1C29B0E265D3}"/>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26" name="Freeform: Shape 22">
              <a:extLst>
                <a:ext uri="{FF2B5EF4-FFF2-40B4-BE49-F238E27FC236}">
                  <a16:creationId xmlns:a16="http://schemas.microsoft.com/office/drawing/2014/main" id="{45A8BDA7-3429-E3B8-795F-3FFA730BAFA3}"/>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31" name="Content Placeholder 2">
            <a:extLst>
              <a:ext uri="{FF2B5EF4-FFF2-40B4-BE49-F238E27FC236}">
                <a16:creationId xmlns:a16="http://schemas.microsoft.com/office/drawing/2014/main" id="{940FB289-0CB8-07A2-63F4-F05B0A5145B0}"/>
              </a:ext>
            </a:extLst>
          </p:cNvPr>
          <p:cNvSpPr>
            <a:spLocks noGrp="1"/>
          </p:cNvSpPr>
          <p:nvPr>
            <p:ph idx="10"/>
          </p:nvPr>
        </p:nvSpPr>
        <p:spPr>
          <a:xfrm>
            <a:off x="480563" y="1175393"/>
            <a:ext cx="6091354" cy="4882119"/>
          </a:xfrm>
        </p:spPr>
        <p:txBody>
          <a:bodyPr/>
          <a:lstStyle>
            <a:lvl1pPr>
              <a:defRPr b="0"/>
            </a:lvl1pPr>
            <a:lvl2pPr>
              <a:defRPr b="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4">
            <a:extLst>
              <a:ext uri="{FF2B5EF4-FFF2-40B4-BE49-F238E27FC236}">
                <a16:creationId xmlns:a16="http://schemas.microsoft.com/office/drawing/2014/main" id="{99D70198-642B-42D9-D108-1FDAB0258C00}"/>
              </a:ext>
            </a:extLst>
          </p:cNvPr>
          <p:cNvSpPr>
            <a:spLocks noGrp="1"/>
          </p:cNvSpPr>
          <p:nvPr>
            <p:ph type="body" sz="quarter" idx="11" hasCustomPrompt="1"/>
          </p:nvPr>
        </p:nvSpPr>
        <p:spPr>
          <a:xfrm>
            <a:off x="475776" y="350656"/>
            <a:ext cx="10998186" cy="471658"/>
          </a:xfrm>
        </p:spPr>
        <p:txBody>
          <a:bodyPr>
            <a:noAutofit/>
          </a:bodyPr>
          <a:lstStyle>
            <a:lvl1pPr marL="0" indent="0">
              <a:buFontTx/>
              <a:buNone/>
              <a:defRPr sz="3200" b="1">
                <a:solidFill>
                  <a:schemeClr val="accent3"/>
                </a:solidFill>
              </a:defRPr>
            </a:lvl1pPr>
            <a:lvl2pPr marL="457200" indent="0">
              <a:buFontTx/>
              <a:buNone/>
              <a:defRPr sz="3200" b="1">
                <a:solidFill>
                  <a:schemeClr val="accent3"/>
                </a:solidFill>
              </a:defRPr>
            </a:lvl2pPr>
            <a:lvl3pPr marL="914400" indent="0">
              <a:buFontTx/>
              <a:buNone/>
              <a:defRPr sz="3200" b="1">
                <a:solidFill>
                  <a:schemeClr val="accent3"/>
                </a:solidFill>
              </a:defRPr>
            </a:lvl3pPr>
            <a:lvl4pPr marL="1371600" indent="0">
              <a:buFontTx/>
              <a:buNone/>
              <a:defRPr sz="3200" b="1">
                <a:solidFill>
                  <a:schemeClr val="accent3"/>
                </a:solidFill>
              </a:defRPr>
            </a:lvl4pPr>
            <a:lvl5pPr marL="1828800" indent="0">
              <a:buFontTx/>
              <a:buNone/>
              <a:defRPr sz="3200" b="1">
                <a:solidFill>
                  <a:schemeClr val="accent3"/>
                </a:solidFill>
              </a:defRPr>
            </a:lvl5pPr>
          </a:lstStyle>
          <a:p>
            <a:pPr lvl="0"/>
            <a:r>
              <a:rPr lang="en-US"/>
              <a:t>Click to edit Master title style</a:t>
            </a:r>
          </a:p>
        </p:txBody>
      </p:sp>
      <p:sp>
        <p:nvSpPr>
          <p:cNvPr id="34" name="TextBox 33">
            <a:extLst>
              <a:ext uri="{FF2B5EF4-FFF2-40B4-BE49-F238E27FC236}">
                <a16:creationId xmlns:a16="http://schemas.microsoft.com/office/drawing/2014/main" id="{FDDDE931-8F87-C784-68A4-6616AAA592F9}"/>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35" name="Picture 34" descr="Logo&#10;&#10;Description automatically generated with medium confidence">
            <a:extLst>
              <a:ext uri="{FF2B5EF4-FFF2-40B4-BE49-F238E27FC236}">
                <a16:creationId xmlns:a16="http://schemas.microsoft.com/office/drawing/2014/main" id="{63650A79-F5F8-3E0C-E297-C4035E2002D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
        <p:nvSpPr>
          <p:cNvPr id="12" name="Picture Placeholder 6">
            <a:extLst>
              <a:ext uri="{FF2B5EF4-FFF2-40B4-BE49-F238E27FC236}">
                <a16:creationId xmlns:a16="http://schemas.microsoft.com/office/drawing/2014/main" id="{72C4B0E2-7085-9353-10CF-208BF742FA86}"/>
              </a:ext>
            </a:extLst>
          </p:cNvPr>
          <p:cNvSpPr>
            <a:spLocks noGrp="1"/>
          </p:cNvSpPr>
          <p:nvPr>
            <p:ph type="pic" sz="quarter" idx="12"/>
          </p:nvPr>
        </p:nvSpPr>
        <p:spPr>
          <a:xfrm>
            <a:off x="7981950" y="989013"/>
            <a:ext cx="4210050" cy="4176712"/>
          </a:xfrm>
        </p:spPr>
        <p:txBody>
          <a:bodyPr/>
          <a:lstStyle/>
          <a:p>
            <a:endParaRPr lang="en-US" dirty="0"/>
          </a:p>
        </p:txBody>
      </p:sp>
    </p:spTree>
    <p:extLst>
      <p:ext uri="{BB962C8B-B14F-4D97-AF65-F5344CB8AC3E}">
        <p14:creationId xmlns:p14="http://schemas.microsoft.com/office/powerpoint/2010/main" val="4038631724"/>
      </p:ext>
    </p:extLst>
  </p:cSld>
  <p:clrMapOvr>
    <a:masterClrMapping/>
  </p:clrMapOvr>
  <p:extLst>
    <p:ext uri="{DCECCB84-F9BA-43D5-87BE-67443E8EF086}">
      <p15:sldGuideLst xmlns:p15="http://schemas.microsoft.com/office/powerpoint/2012/main">
        <p15:guide id="1" orient="horz" pos="984"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Red Base Downtown">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AEBFF09D-7B3C-454B-22FF-5E3FC4B7CF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E0DBE72-A2A6-91CC-28CE-3D7735A57ADA}"/>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116680" y="1400849"/>
            <a:ext cx="5088950" cy="3392302"/>
          </a:xfrm>
          <a:prstGeom prst="rect">
            <a:avLst/>
          </a:prstGeom>
        </p:spPr>
      </p:pic>
      <p:grpSp>
        <p:nvGrpSpPr>
          <p:cNvPr id="15" name="Group 14">
            <a:extLst>
              <a:ext uri="{FF2B5EF4-FFF2-40B4-BE49-F238E27FC236}">
                <a16:creationId xmlns:a16="http://schemas.microsoft.com/office/drawing/2014/main" id="{1CAA0C2E-020F-7711-DED2-29ED9D6018D5}"/>
              </a:ext>
            </a:extLst>
          </p:cNvPr>
          <p:cNvGrpSpPr/>
          <p:nvPr userDrawn="1"/>
        </p:nvGrpSpPr>
        <p:grpSpPr>
          <a:xfrm>
            <a:off x="-9144" y="5384555"/>
            <a:ext cx="12214774" cy="1521572"/>
            <a:chOff x="-23204" y="5360701"/>
            <a:chExt cx="12228833" cy="1511770"/>
          </a:xfrm>
        </p:grpSpPr>
        <p:sp>
          <p:nvSpPr>
            <p:cNvPr id="16" name="Freeform: Shape 19">
              <a:extLst>
                <a:ext uri="{FF2B5EF4-FFF2-40B4-BE49-F238E27FC236}">
                  <a16:creationId xmlns:a16="http://schemas.microsoft.com/office/drawing/2014/main" id="{D0EAE7D5-BD96-115B-B1EE-91B8FE22A125}"/>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17" name="Freeform: Shape 20">
              <a:extLst>
                <a:ext uri="{FF2B5EF4-FFF2-40B4-BE49-F238E27FC236}">
                  <a16:creationId xmlns:a16="http://schemas.microsoft.com/office/drawing/2014/main" id="{4DA978C8-42CF-F81D-E690-B463E81AAB4E}"/>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19" name="Freeform: Shape 21">
              <a:extLst>
                <a:ext uri="{FF2B5EF4-FFF2-40B4-BE49-F238E27FC236}">
                  <a16:creationId xmlns:a16="http://schemas.microsoft.com/office/drawing/2014/main" id="{D2E39517-DFA5-7195-1D5C-983A2B64EA9C}"/>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5" name="Content Placeholder 2">
            <a:extLst>
              <a:ext uri="{FF2B5EF4-FFF2-40B4-BE49-F238E27FC236}">
                <a16:creationId xmlns:a16="http://schemas.microsoft.com/office/drawing/2014/main" id="{1D7E056B-4CD1-EF86-9970-38E8806DEC7B}"/>
              </a:ext>
            </a:extLst>
          </p:cNvPr>
          <p:cNvSpPr>
            <a:spLocks noGrp="1"/>
          </p:cNvSpPr>
          <p:nvPr>
            <p:ph idx="10"/>
          </p:nvPr>
        </p:nvSpPr>
        <p:spPr>
          <a:xfrm>
            <a:off x="480563" y="1175393"/>
            <a:ext cx="6091354" cy="488211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E3EBC512-1113-5822-98B4-D4DA022ABCF2}"/>
              </a:ext>
            </a:extLst>
          </p:cNvPr>
          <p:cNvSpPr>
            <a:spLocks noGrp="1"/>
          </p:cNvSpPr>
          <p:nvPr>
            <p:ph type="body" sz="quarter" idx="11" hasCustomPrompt="1"/>
          </p:nvPr>
        </p:nvSpPr>
        <p:spPr>
          <a:xfrm>
            <a:off x="475776" y="350656"/>
            <a:ext cx="11174032" cy="471658"/>
          </a:xfrm>
        </p:spPr>
        <p:txBody>
          <a:bodyPr>
            <a:noAutofit/>
          </a:bodyPr>
          <a:lstStyle>
            <a:lvl1pPr marL="0" indent="0">
              <a:buFontTx/>
              <a:buNone/>
              <a:defRPr sz="3200" b="1">
                <a:solidFill>
                  <a:schemeClr val="accent3"/>
                </a:solidFill>
              </a:defRPr>
            </a:lvl1pPr>
            <a:lvl2pPr marL="457200" indent="0">
              <a:buFontTx/>
              <a:buNone/>
              <a:defRPr sz="3200" b="1">
                <a:solidFill>
                  <a:schemeClr val="accent3"/>
                </a:solidFill>
              </a:defRPr>
            </a:lvl2pPr>
            <a:lvl3pPr marL="914400" indent="0">
              <a:buFontTx/>
              <a:buNone/>
              <a:defRPr sz="3200" b="1">
                <a:solidFill>
                  <a:schemeClr val="accent3"/>
                </a:solidFill>
              </a:defRPr>
            </a:lvl3pPr>
            <a:lvl4pPr marL="1371600" indent="0">
              <a:buFontTx/>
              <a:buNone/>
              <a:defRPr sz="3200" b="1">
                <a:solidFill>
                  <a:schemeClr val="accent3"/>
                </a:solidFill>
              </a:defRPr>
            </a:lvl4pPr>
            <a:lvl5pPr marL="1828800" indent="0">
              <a:buFontTx/>
              <a:buNone/>
              <a:defRPr sz="3200" b="1">
                <a:solidFill>
                  <a:schemeClr val="accent3"/>
                </a:solidFill>
              </a:defRPr>
            </a:lvl5pPr>
          </a:lstStyle>
          <a:p>
            <a:pPr lvl="0"/>
            <a:r>
              <a:rPr lang="en-US"/>
              <a:t>Click to edit Master title style</a:t>
            </a:r>
          </a:p>
        </p:txBody>
      </p:sp>
      <p:sp>
        <p:nvSpPr>
          <p:cNvPr id="30" name="TextBox 29">
            <a:extLst>
              <a:ext uri="{FF2B5EF4-FFF2-40B4-BE49-F238E27FC236}">
                <a16:creationId xmlns:a16="http://schemas.microsoft.com/office/drawing/2014/main" id="{892B4756-1DFD-0A00-C748-DEAF1729E243}"/>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31" name="Picture 30" descr="Logo&#10;&#10;Description automatically generated with medium confidence">
            <a:extLst>
              <a:ext uri="{FF2B5EF4-FFF2-40B4-BE49-F238E27FC236}">
                <a16:creationId xmlns:a16="http://schemas.microsoft.com/office/drawing/2014/main" id="{F5444FB0-7232-4929-988E-25A221284E0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199595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Branded Title Slide">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4BD683-32D7-7815-5E32-4DED7D2C0B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054840" cy="6858000"/>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D0F725D0-B459-1E44-B137-A592190A51D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FB3B3ADE-F868-C648-8A6F-0FAF87E2725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
        <p:nvSpPr>
          <p:cNvPr id="21" name="Title 1">
            <a:extLst>
              <a:ext uri="{FF2B5EF4-FFF2-40B4-BE49-F238E27FC236}">
                <a16:creationId xmlns:a16="http://schemas.microsoft.com/office/drawing/2014/main" id="{7A900739-4DA8-B7E7-8B4F-06CAB3C59696}"/>
              </a:ext>
            </a:extLst>
          </p:cNvPr>
          <p:cNvSpPr>
            <a:spLocks noGrp="1"/>
          </p:cNvSpPr>
          <p:nvPr>
            <p:ph type="ctrTitle" hasCustomPrompt="1"/>
          </p:nvPr>
        </p:nvSpPr>
        <p:spPr>
          <a:xfrm>
            <a:off x="609564" y="2444189"/>
            <a:ext cx="11187252" cy="1619680"/>
          </a:xfr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Co-Branded Title</a:t>
            </a:r>
          </a:p>
        </p:txBody>
      </p:sp>
      <p:sp>
        <p:nvSpPr>
          <p:cNvPr id="22" name="Subtitle 2">
            <a:extLst>
              <a:ext uri="{FF2B5EF4-FFF2-40B4-BE49-F238E27FC236}">
                <a16:creationId xmlns:a16="http://schemas.microsoft.com/office/drawing/2014/main" id="{E37E4BBB-3F01-C0C1-322C-FBDC76537EE0}"/>
              </a:ext>
            </a:extLst>
          </p:cNvPr>
          <p:cNvSpPr>
            <a:spLocks noGrp="1"/>
          </p:cNvSpPr>
          <p:nvPr>
            <p:ph type="subTitle" idx="1" hasCustomPrompt="1"/>
          </p:nvPr>
        </p:nvSpPr>
        <p:spPr>
          <a:xfrm>
            <a:off x="609564" y="4096789"/>
            <a:ext cx="11187253" cy="554306"/>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23" name="Text Placeholder 12">
            <a:extLst>
              <a:ext uri="{FF2B5EF4-FFF2-40B4-BE49-F238E27FC236}">
                <a16:creationId xmlns:a16="http://schemas.microsoft.com/office/drawing/2014/main" id="{51BA5D24-E272-E53A-2C42-FAE5033AC165}"/>
              </a:ext>
            </a:extLst>
          </p:cNvPr>
          <p:cNvSpPr>
            <a:spLocks noGrp="1"/>
          </p:cNvSpPr>
          <p:nvPr>
            <p:ph type="body" sz="quarter" idx="13" hasCustomPrompt="1"/>
          </p:nvPr>
        </p:nvSpPr>
        <p:spPr>
          <a:xfrm>
            <a:off x="609600" y="4806949"/>
            <a:ext cx="6151620" cy="1113289"/>
          </a:xfrm>
        </p:spPr>
        <p:txBody>
          <a:bodyPr/>
          <a:lstStyle>
            <a:lvl1pPr marL="0" indent="0">
              <a:buNone/>
              <a:defRPr sz="2000">
                <a:solidFill>
                  <a:schemeClr val="bg1"/>
                </a:solidFill>
              </a:defRPr>
            </a:lvl1pPr>
          </a:lstStyle>
          <a:p>
            <a:pPr lvl="0"/>
            <a:r>
              <a:rPr lang="en-US"/>
              <a:t>Date</a:t>
            </a:r>
          </a:p>
        </p:txBody>
      </p:sp>
    </p:spTree>
    <p:extLst>
      <p:ext uri="{BB962C8B-B14F-4D97-AF65-F5344CB8AC3E}">
        <p14:creationId xmlns:p14="http://schemas.microsoft.com/office/powerpoint/2010/main" val="2197118471"/>
      </p:ext>
    </p:extLst>
  </p:cSld>
  <p:clrMapOvr>
    <a:masterClrMapping/>
  </p:clrMapOvr>
  <p:extLst>
    <p:ext uri="{DCECCB84-F9BA-43D5-87BE-67443E8EF086}">
      <p15:sldGuideLst xmlns:p15="http://schemas.microsoft.com/office/powerpoint/2012/main">
        <p15:guide id="1" orient="horz" pos="40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Closing">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A433AD5E-2B85-DB4E-83FE-25E8C244608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tx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Questions, comments?</a:t>
            </a:r>
          </a:p>
        </p:txBody>
      </p:sp>
      <p:pic>
        <p:nvPicPr>
          <p:cNvPr id="16" name="Graphic 15">
            <a:extLst>
              <a:ext uri="{FF2B5EF4-FFF2-40B4-BE49-F238E27FC236}">
                <a16:creationId xmlns:a16="http://schemas.microsoft.com/office/drawing/2014/main" id="{6B2FB105-E7D2-A54E-8B54-892210B131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2557" y="2928538"/>
            <a:ext cx="4428693" cy="706706"/>
          </a:xfrm>
          <a:prstGeom prst="rect">
            <a:avLst/>
          </a:prstGeom>
        </p:spPr>
      </p:pic>
      <p:sp>
        <p:nvSpPr>
          <p:cNvPr id="17" name="Subtitle 2">
            <a:extLst>
              <a:ext uri="{FF2B5EF4-FFF2-40B4-BE49-F238E27FC236}">
                <a16:creationId xmlns:a16="http://schemas.microsoft.com/office/drawing/2014/main" id="{EA7040B9-7855-594F-889C-54E6D761653A}"/>
              </a:ext>
            </a:extLst>
          </p:cNvPr>
          <p:cNvSpPr txBox="1">
            <a:spLocks/>
          </p:cNvSpPr>
          <p:nvPr userDrawn="1"/>
        </p:nvSpPr>
        <p:spPr>
          <a:xfrm>
            <a:off x="6812791" y="6043001"/>
            <a:ext cx="4655309"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a:solidFill>
                  <a:schemeClr val="accent1"/>
                </a:solidFill>
              </a:rPr>
              <a:t>www.</a:t>
            </a:r>
            <a:r>
              <a:rPr lang="en-US" sz="2000" dirty="0">
                <a:solidFill>
                  <a:schemeClr val="accent1"/>
                </a:solidFill>
              </a:rPr>
              <a:t>MissionCriticalPartners</a:t>
            </a:r>
            <a:r>
              <a:rPr lang="en-US" sz="2000" b="0" dirty="0">
                <a:solidFill>
                  <a:schemeClr val="accent1"/>
                </a:solidFill>
              </a:rPr>
              <a:t>.com</a:t>
            </a:r>
          </a:p>
        </p:txBody>
      </p:sp>
    </p:spTree>
    <p:extLst>
      <p:ext uri="{BB962C8B-B14F-4D97-AF65-F5344CB8AC3E}">
        <p14:creationId xmlns:p14="http://schemas.microsoft.com/office/powerpoint/2010/main" val="1497289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Closing 2">
    <p:spTree>
      <p:nvGrpSpPr>
        <p:cNvPr id="1" name=""/>
        <p:cNvGrpSpPr/>
        <p:nvPr/>
      </p:nvGrpSpPr>
      <p:grpSpPr>
        <a:xfrm>
          <a:off x="0" y="0"/>
          <a:ext cx="0" cy="0"/>
          <a:chOff x="0" y="0"/>
          <a:chExt cx="0" cy="0"/>
        </a:xfrm>
      </p:grpSpPr>
      <p:pic>
        <p:nvPicPr>
          <p:cNvPr id="19" name="Picture 18" descr="A picture containing sky, outdoor, city, scene&#10;&#10;Description automatically generated">
            <a:extLst>
              <a:ext uri="{FF2B5EF4-FFF2-40B4-BE49-F238E27FC236}">
                <a16:creationId xmlns:a16="http://schemas.microsoft.com/office/drawing/2014/main" id="{351FF0FE-2F5E-0540-89BE-78FE44B95B8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2" y="6607"/>
            <a:ext cx="12192021" cy="6230768"/>
          </a:xfrm>
          <a:prstGeom prst="rect">
            <a:avLst/>
          </a:prstGeom>
        </p:spPr>
      </p:pic>
      <p:sp>
        <p:nvSpPr>
          <p:cNvPr id="17" name="Subtitle 2">
            <a:extLst>
              <a:ext uri="{FF2B5EF4-FFF2-40B4-BE49-F238E27FC236}">
                <a16:creationId xmlns:a16="http://schemas.microsoft.com/office/drawing/2014/main" id="{EA7040B9-7855-594F-889C-54E6D761653A}"/>
              </a:ext>
            </a:extLst>
          </p:cNvPr>
          <p:cNvSpPr txBox="1">
            <a:spLocks/>
          </p:cNvSpPr>
          <p:nvPr userDrawn="1"/>
        </p:nvSpPr>
        <p:spPr>
          <a:xfrm>
            <a:off x="6812791" y="6043001"/>
            <a:ext cx="4655309"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a:solidFill>
                  <a:schemeClr val="accent1"/>
                </a:solidFill>
              </a:rPr>
              <a:t>www.</a:t>
            </a:r>
            <a:r>
              <a:rPr lang="en-US" sz="2000" dirty="0">
                <a:solidFill>
                  <a:schemeClr val="accent1"/>
                </a:solidFill>
              </a:rPr>
              <a:t>MissionCriticalPartners</a:t>
            </a:r>
            <a:r>
              <a:rPr lang="en-US" sz="2000" b="0" dirty="0">
                <a:solidFill>
                  <a:schemeClr val="accent1"/>
                </a:solidFill>
              </a:rPr>
              <a:t>.com</a:t>
            </a:r>
          </a:p>
        </p:txBody>
      </p:sp>
      <p:pic>
        <p:nvPicPr>
          <p:cNvPr id="20" name="Picture 19">
            <a:extLst>
              <a:ext uri="{FF2B5EF4-FFF2-40B4-BE49-F238E27FC236}">
                <a16:creationId xmlns:a16="http://schemas.microsoft.com/office/drawing/2014/main" id="{11DFE62A-49E9-B64D-8AEA-4445C5B2C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47" y="-2694269"/>
            <a:ext cx="6054811" cy="11443350"/>
          </a:xfrm>
          <a:prstGeom prst="rect">
            <a:avLst/>
          </a:prstGeom>
        </p:spPr>
      </p:pic>
      <p:pic>
        <p:nvPicPr>
          <p:cNvPr id="22" name="Picture 21">
            <a:extLst>
              <a:ext uri="{FF2B5EF4-FFF2-40B4-BE49-F238E27FC236}">
                <a16:creationId xmlns:a16="http://schemas.microsoft.com/office/drawing/2014/main" id="{9782141B-F787-2447-B32D-05F25E1DFD4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688" y="-6607"/>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r>
              <a:rPr lang="en-US" sz="2000" b="0" dirty="0">
                <a:solidFill>
                  <a:schemeClr val="bg1"/>
                </a:solidFill>
              </a:rPr>
              <a:t>www.MissionCriticalPartners.com</a:t>
            </a:r>
          </a:p>
        </p:txBody>
      </p:sp>
      <p:pic>
        <p:nvPicPr>
          <p:cNvPr id="9" name="Picture 8" descr="A picture containing graphical user interface&#10;&#10;Description automatically generated">
            <a:extLst>
              <a:ext uri="{FF2B5EF4-FFF2-40B4-BE49-F238E27FC236}">
                <a16:creationId xmlns:a16="http://schemas.microsoft.com/office/drawing/2014/main" id="{851C30DC-8CC0-894D-BE65-898701F2D85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2" name="TextBox 11">
            <a:extLst>
              <a:ext uri="{FF2B5EF4-FFF2-40B4-BE49-F238E27FC236}">
                <a16:creationId xmlns:a16="http://schemas.microsoft.com/office/drawing/2014/main" id="{D5F53ED2-D8DA-0842-AC65-3B20BF53FD51}"/>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3" name="Picture 12" descr="A picture containing text&#10;&#10;Description automatically generated">
            <a:extLst>
              <a:ext uri="{FF2B5EF4-FFF2-40B4-BE49-F238E27FC236}">
                <a16:creationId xmlns:a16="http://schemas.microsoft.com/office/drawing/2014/main" id="{E4F7D000-C204-4443-8EAD-6E97E0BD67A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806198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hank You Closing 2">
    <p:spTree>
      <p:nvGrpSpPr>
        <p:cNvPr id="1" name=""/>
        <p:cNvGrpSpPr/>
        <p:nvPr/>
      </p:nvGrpSpPr>
      <p:grpSpPr>
        <a:xfrm>
          <a:off x="0" y="0"/>
          <a:ext cx="0" cy="0"/>
          <a:chOff x="0" y="0"/>
          <a:chExt cx="0" cy="0"/>
        </a:xfrm>
      </p:grpSpPr>
      <p:pic>
        <p:nvPicPr>
          <p:cNvPr id="19" name="Picture 18" descr="A picture containing sky, outdoor, city, scene&#10;&#10;Description automatically generated">
            <a:extLst>
              <a:ext uri="{FF2B5EF4-FFF2-40B4-BE49-F238E27FC236}">
                <a16:creationId xmlns:a16="http://schemas.microsoft.com/office/drawing/2014/main" id="{351FF0FE-2F5E-0540-89BE-78FE44B95B8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2" y="6607"/>
            <a:ext cx="12192021" cy="6230768"/>
          </a:xfrm>
          <a:prstGeom prst="rect">
            <a:avLst/>
          </a:prstGeom>
        </p:spPr>
      </p:pic>
      <p:pic>
        <p:nvPicPr>
          <p:cNvPr id="20" name="Picture 19">
            <a:extLst>
              <a:ext uri="{FF2B5EF4-FFF2-40B4-BE49-F238E27FC236}">
                <a16:creationId xmlns:a16="http://schemas.microsoft.com/office/drawing/2014/main" id="{11DFE62A-49E9-B64D-8AEA-4445C5B2C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47" y="-2694269"/>
            <a:ext cx="6054811" cy="11443350"/>
          </a:xfrm>
          <a:prstGeom prst="rect">
            <a:avLst/>
          </a:prstGeom>
        </p:spPr>
      </p:pic>
      <p:pic>
        <p:nvPicPr>
          <p:cNvPr id="22" name="Picture 21">
            <a:extLst>
              <a:ext uri="{FF2B5EF4-FFF2-40B4-BE49-F238E27FC236}">
                <a16:creationId xmlns:a16="http://schemas.microsoft.com/office/drawing/2014/main" id="{9782141B-F787-2447-B32D-05F25E1DFD4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688" y="-6607"/>
            <a:ext cx="12176311"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r>
              <a:rPr lang="en-US" sz="2000" b="0" dirty="0">
                <a:solidFill>
                  <a:schemeClr val="bg1"/>
                </a:solidFill>
              </a:rPr>
              <a:t>www.MissionCriticalPartners.com</a:t>
            </a:r>
          </a:p>
        </p:txBody>
      </p:sp>
      <p:grpSp>
        <p:nvGrpSpPr>
          <p:cNvPr id="25" name="Group 24">
            <a:extLst>
              <a:ext uri="{FF2B5EF4-FFF2-40B4-BE49-F238E27FC236}">
                <a16:creationId xmlns:a16="http://schemas.microsoft.com/office/drawing/2014/main" id="{D63C4CD9-32B6-D544-8F25-49DB1BB9710F}"/>
              </a:ext>
            </a:extLst>
          </p:cNvPr>
          <p:cNvGrpSpPr/>
          <p:nvPr userDrawn="1"/>
        </p:nvGrpSpPr>
        <p:grpSpPr>
          <a:xfrm>
            <a:off x="-18417" y="5395612"/>
            <a:ext cx="12228833" cy="1511769"/>
            <a:chOff x="-18417" y="5395612"/>
            <a:chExt cx="12228833" cy="1511769"/>
          </a:xfrm>
        </p:grpSpPr>
        <p:sp>
          <p:nvSpPr>
            <p:cNvPr id="26" name="Freeform: Shape 20">
              <a:extLst>
                <a:ext uri="{FF2B5EF4-FFF2-40B4-BE49-F238E27FC236}">
                  <a16:creationId xmlns:a16="http://schemas.microsoft.com/office/drawing/2014/main" id="{7F547E1C-9A6E-4046-AA60-9CD24A6271FE}"/>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27" name="Freeform: Shape 21">
              <a:extLst>
                <a:ext uri="{FF2B5EF4-FFF2-40B4-BE49-F238E27FC236}">
                  <a16:creationId xmlns:a16="http://schemas.microsoft.com/office/drawing/2014/main" id="{45E98A42-E201-7A42-AF66-7BF0BECF5A4C}"/>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28" name="Freeform: Shape 22">
              <a:extLst>
                <a:ext uri="{FF2B5EF4-FFF2-40B4-BE49-F238E27FC236}">
                  <a16:creationId xmlns:a16="http://schemas.microsoft.com/office/drawing/2014/main" id="{E50E9F1E-18F6-7446-B065-B25D4F48F636}"/>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13" name="TextBox 12">
            <a:extLst>
              <a:ext uri="{FF2B5EF4-FFF2-40B4-BE49-F238E27FC236}">
                <a16:creationId xmlns:a16="http://schemas.microsoft.com/office/drawing/2014/main" id="{8CAAE75E-0D81-55A0-95E9-9E12D314DB13}"/>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4" name="Picture 13" descr="Logo&#10;&#10;Description automatically generated with medium confidence">
            <a:extLst>
              <a:ext uri="{FF2B5EF4-FFF2-40B4-BE49-F238E27FC236}">
                <a16:creationId xmlns:a16="http://schemas.microsoft.com/office/drawing/2014/main" id="{89975B72-1D0C-86A7-3ADD-ABBEAC20773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2950354341"/>
      </p:ext>
    </p:extLst>
  </p:cSld>
  <p:clrMapOvr>
    <a:masterClrMapping/>
  </p:clrMapOvr>
  <p:extLst>
    <p:ext uri="{DCECCB84-F9BA-43D5-87BE-67443E8EF086}">
      <p15:sldGuideLst xmlns:p15="http://schemas.microsoft.com/office/powerpoint/2012/main">
        <p15:guide id="1" orient="horz" pos="4080">
          <p15:clr>
            <a:srgbClr val="FBAE40"/>
          </p15:clr>
        </p15:guide>
        <p15:guide id="2" pos="746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hank You Closing White">
    <p:spTree>
      <p:nvGrpSpPr>
        <p:cNvPr id="1" name=""/>
        <p:cNvGrpSpPr/>
        <p:nvPr/>
      </p:nvGrpSpPr>
      <p:grpSpPr>
        <a:xfrm>
          <a:off x="0" y="0"/>
          <a:ext cx="0" cy="0"/>
          <a:chOff x="0" y="0"/>
          <a:chExt cx="0" cy="0"/>
        </a:xfrm>
      </p:grpSpPr>
      <p:pic>
        <p:nvPicPr>
          <p:cNvPr id="8" name="Picture 7" descr="A picture containing person, outdoor, grass, child&#10;&#10;Description automatically generated">
            <a:extLst>
              <a:ext uri="{FF2B5EF4-FFF2-40B4-BE49-F238E27FC236}">
                <a16:creationId xmlns:a16="http://schemas.microsoft.com/office/drawing/2014/main" id="{31A838A5-BD0C-634D-ACD0-340AA40C7B2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0" y="0"/>
            <a:ext cx="12192000" cy="6492874"/>
          </a:xfrm>
          <a:prstGeom prst="rect">
            <a:avLst/>
          </a:prstGeom>
        </p:spPr>
      </p:pic>
      <p:pic>
        <p:nvPicPr>
          <p:cNvPr id="14" name="Picture 13">
            <a:extLst>
              <a:ext uri="{FF2B5EF4-FFF2-40B4-BE49-F238E27FC236}">
                <a16:creationId xmlns:a16="http://schemas.microsoft.com/office/drawing/2014/main" id="{7CD29906-7BAE-794D-BB80-FAC7AC9047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70" y="-2694269"/>
            <a:ext cx="6054811" cy="11443350"/>
          </a:xfrm>
          <a:prstGeom prst="rect">
            <a:avLst/>
          </a:prstGeom>
        </p:spPr>
      </p:pic>
      <p:pic>
        <p:nvPicPr>
          <p:cNvPr id="18" name="Picture 17">
            <a:extLst>
              <a:ext uri="{FF2B5EF4-FFF2-40B4-BE49-F238E27FC236}">
                <a16:creationId xmlns:a16="http://schemas.microsoft.com/office/drawing/2014/main" id="{10063086-FD2B-9941-B49D-EAFBD35B0BC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375"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solidFill>
                  <a:schemeClr val="bg1"/>
                </a:solidFill>
              </a:rPr>
              <a:t>www.MissionCriticalPartners.com</a:t>
            </a:r>
          </a:p>
        </p:txBody>
      </p:sp>
      <p:sp>
        <p:nvSpPr>
          <p:cNvPr id="17" name="Subtitle 2">
            <a:extLst>
              <a:ext uri="{FF2B5EF4-FFF2-40B4-BE49-F238E27FC236}">
                <a16:creationId xmlns:a16="http://schemas.microsoft.com/office/drawing/2014/main" id="{EA7040B9-7855-594F-889C-54E6D761653A}"/>
              </a:ext>
            </a:extLst>
          </p:cNvPr>
          <p:cNvSpPr txBox="1">
            <a:spLocks/>
          </p:cNvSpPr>
          <p:nvPr userDrawn="1"/>
        </p:nvSpPr>
        <p:spPr>
          <a:xfrm>
            <a:off x="6812791" y="6043001"/>
            <a:ext cx="4655309"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b="0" dirty="0">
                <a:solidFill>
                  <a:schemeClr val="accent1"/>
                </a:solidFill>
              </a:rPr>
              <a:t>www.</a:t>
            </a:r>
            <a:r>
              <a:rPr lang="en-US" sz="2000" dirty="0">
                <a:solidFill>
                  <a:schemeClr val="accent1"/>
                </a:solidFill>
              </a:rPr>
              <a:t>MissionCriticalPartners</a:t>
            </a:r>
            <a:r>
              <a:rPr lang="en-US" sz="2000" b="0" dirty="0">
                <a:solidFill>
                  <a:schemeClr val="accent1"/>
                </a:solidFill>
              </a:rPr>
              <a:t>.com</a:t>
            </a:r>
          </a:p>
        </p:txBody>
      </p:sp>
      <p:pic>
        <p:nvPicPr>
          <p:cNvPr id="9" name="Picture 8" descr="A picture containing graphical user interface&#10;&#10;Description automatically generated">
            <a:extLst>
              <a:ext uri="{FF2B5EF4-FFF2-40B4-BE49-F238E27FC236}">
                <a16:creationId xmlns:a16="http://schemas.microsoft.com/office/drawing/2014/main" id="{851C30DC-8CC0-894D-BE65-898701F2D851}"/>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p:spPr>
      </p:pic>
      <p:sp>
        <p:nvSpPr>
          <p:cNvPr id="12" name="TextBox 11">
            <a:extLst>
              <a:ext uri="{FF2B5EF4-FFF2-40B4-BE49-F238E27FC236}">
                <a16:creationId xmlns:a16="http://schemas.microsoft.com/office/drawing/2014/main" id="{D5F53ED2-D8DA-0842-AC65-3B20BF53FD51}"/>
              </a:ext>
            </a:extLst>
          </p:cNvPr>
          <p:cNvSpPr txBox="1"/>
          <p:nvPr userDrawn="1"/>
        </p:nvSpPr>
        <p:spPr>
          <a:xfrm>
            <a:off x="604570" y="6224118"/>
            <a:ext cx="3555690" cy="374810"/>
          </a:xfrm>
          <a:prstGeom prst="rect">
            <a:avLst/>
          </a:prstGeom>
          <a:noFill/>
        </p:spPr>
        <p:txBody>
          <a:bodyPr wrap="square" rtlCol="0">
            <a:spAutoFit/>
          </a:bodyPr>
          <a:lstStyle/>
          <a:p>
            <a:r>
              <a:rPr lang="en-US" b="1" i="0" dirty="0">
                <a:solidFill>
                  <a:schemeClr val="bg2">
                    <a:lumMod val="75000"/>
                  </a:schemeClr>
                </a:solidFill>
                <a:latin typeface="HelveticaNeueLT Std Cn" panose="020B0506030502030204" pitchFamily="34" charset="77"/>
              </a:rPr>
              <a:t>You</a:t>
            </a:r>
            <a:r>
              <a:rPr lang="en-US" b="1" i="0" spc="-150" dirty="0">
                <a:solidFill>
                  <a:schemeClr val="bg2">
                    <a:lumMod val="75000"/>
                  </a:schemeClr>
                </a:solidFill>
                <a:latin typeface="HelveticaNeueLT Std Cn" panose="020B0506030502030204" pitchFamily="34" charset="77"/>
              </a:rPr>
              <a:t>r</a:t>
            </a:r>
            <a:r>
              <a:rPr lang="en-US" b="1" i="0" dirty="0">
                <a:solidFill>
                  <a:schemeClr val="bg2">
                    <a:lumMod val="75000"/>
                  </a:schemeClr>
                </a:solidFill>
                <a:latin typeface="HelveticaNeueLT Std Cn" panose="020B0506030502030204" pitchFamily="34" charset="77"/>
              </a:rPr>
              <a:t> Missio</a:t>
            </a:r>
            <a:r>
              <a:rPr lang="en-US" b="1" i="0" spc="-150" dirty="0">
                <a:solidFill>
                  <a:schemeClr val="bg2">
                    <a:lumMod val="75000"/>
                  </a:schemeClr>
                </a:solidFill>
                <a:latin typeface="HelveticaNeueLT Std Cn" panose="020B0506030502030204" pitchFamily="34" charset="77"/>
              </a:rPr>
              <a:t>n</a:t>
            </a:r>
            <a:r>
              <a:rPr lang="en-US" b="1" i="0" dirty="0">
                <a:solidFill>
                  <a:schemeClr val="bg2">
                    <a:lumMod val="75000"/>
                  </a:schemeClr>
                </a:solidFill>
                <a:latin typeface="HelveticaNeueLT Std Cn" panose="020B0506030502030204" pitchFamily="34" charset="77"/>
              </a:rPr>
              <a:t> Matters</a:t>
            </a:r>
          </a:p>
        </p:txBody>
      </p:sp>
      <p:pic>
        <p:nvPicPr>
          <p:cNvPr id="13" name="Picture 12" descr="A picture containing text&#10;&#10;Description automatically generated">
            <a:extLst>
              <a:ext uri="{FF2B5EF4-FFF2-40B4-BE49-F238E27FC236}">
                <a16:creationId xmlns:a16="http://schemas.microsoft.com/office/drawing/2014/main" id="{E4F7D000-C204-4443-8EAD-6E97E0BD67A6}"/>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3479802073"/>
      </p:ext>
    </p:extLst>
  </p:cSld>
  <p:clrMapOvr>
    <a:masterClrMapping/>
  </p:clrMapOvr>
  <p:extLst>
    <p:ext uri="{DCECCB84-F9BA-43D5-87BE-67443E8EF086}">
      <p15:sldGuideLst xmlns:p15="http://schemas.microsoft.com/office/powerpoint/2012/main">
        <p15:guide id="1" orient="horz" pos="4080">
          <p15:clr>
            <a:srgbClr val="FBAE40"/>
          </p15:clr>
        </p15:guide>
        <p15:guide id="2" pos="746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hank You Closing Blue">
    <p:spTree>
      <p:nvGrpSpPr>
        <p:cNvPr id="1" name=""/>
        <p:cNvGrpSpPr/>
        <p:nvPr/>
      </p:nvGrpSpPr>
      <p:grpSpPr>
        <a:xfrm>
          <a:off x="0" y="0"/>
          <a:ext cx="0" cy="0"/>
          <a:chOff x="0" y="0"/>
          <a:chExt cx="0" cy="0"/>
        </a:xfrm>
      </p:grpSpPr>
      <p:pic>
        <p:nvPicPr>
          <p:cNvPr id="8" name="Picture 7" descr="A picture containing person, outdoor, grass, child&#10;&#10;Description automatically generated">
            <a:extLst>
              <a:ext uri="{FF2B5EF4-FFF2-40B4-BE49-F238E27FC236}">
                <a16:creationId xmlns:a16="http://schemas.microsoft.com/office/drawing/2014/main" id="{31A838A5-BD0C-634D-ACD0-340AA40C7B2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0" y="0"/>
            <a:ext cx="12192000" cy="6492874"/>
          </a:xfrm>
          <a:prstGeom prst="rect">
            <a:avLst/>
          </a:prstGeom>
        </p:spPr>
      </p:pic>
      <p:pic>
        <p:nvPicPr>
          <p:cNvPr id="14" name="Picture 13">
            <a:extLst>
              <a:ext uri="{FF2B5EF4-FFF2-40B4-BE49-F238E27FC236}">
                <a16:creationId xmlns:a16="http://schemas.microsoft.com/office/drawing/2014/main" id="{7CD29906-7BAE-794D-BB80-FAC7AC9047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292676" y="-2292673"/>
            <a:ext cx="6858000" cy="11443350"/>
          </a:xfrm>
          <a:prstGeom prst="rect">
            <a:avLst/>
          </a:prstGeom>
        </p:spPr>
      </p:pic>
      <p:pic>
        <p:nvPicPr>
          <p:cNvPr id="18" name="Picture 17">
            <a:extLst>
              <a:ext uri="{FF2B5EF4-FFF2-40B4-BE49-F238E27FC236}">
                <a16:creationId xmlns:a16="http://schemas.microsoft.com/office/drawing/2014/main" id="{10063086-FD2B-9941-B49D-EAFBD35B0BC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grpSp>
        <p:nvGrpSpPr>
          <p:cNvPr id="24" name="Group 23">
            <a:extLst>
              <a:ext uri="{FF2B5EF4-FFF2-40B4-BE49-F238E27FC236}">
                <a16:creationId xmlns:a16="http://schemas.microsoft.com/office/drawing/2014/main" id="{5CEE4B94-BEA3-9647-996D-C2E479E60B38}"/>
              </a:ext>
            </a:extLst>
          </p:cNvPr>
          <p:cNvGrpSpPr/>
          <p:nvPr userDrawn="1"/>
        </p:nvGrpSpPr>
        <p:grpSpPr>
          <a:xfrm>
            <a:off x="-18417" y="5395612"/>
            <a:ext cx="12228833" cy="1511769"/>
            <a:chOff x="-18417" y="5395612"/>
            <a:chExt cx="12228833" cy="1511769"/>
          </a:xfrm>
        </p:grpSpPr>
        <p:sp>
          <p:nvSpPr>
            <p:cNvPr id="25" name="Freeform: Shape 20">
              <a:extLst>
                <a:ext uri="{FF2B5EF4-FFF2-40B4-BE49-F238E27FC236}">
                  <a16:creationId xmlns:a16="http://schemas.microsoft.com/office/drawing/2014/main" id="{C7652A37-92A4-1640-96CC-0FBB7FBB5475}"/>
                </a:ext>
              </a:extLst>
            </p:cNvPr>
            <p:cNvSpPr/>
            <p:nvPr/>
          </p:nvSpPr>
          <p:spPr>
            <a:xfrm>
              <a:off x="-18417" y="5395612"/>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3">
                <a:alpha val="40000"/>
              </a:schemeClr>
            </a:solidFill>
            <a:ln w="5635" cap="flat">
              <a:noFill/>
              <a:prstDash val="solid"/>
              <a:miter/>
            </a:ln>
          </p:spPr>
          <p:txBody>
            <a:bodyPr rtlCol="0" anchor="ctr"/>
            <a:lstStyle/>
            <a:p>
              <a:endParaRPr lang="en-US" dirty="0"/>
            </a:p>
          </p:txBody>
        </p:sp>
        <p:sp>
          <p:nvSpPr>
            <p:cNvPr id="26" name="Freeform: Shape 21">
              <a:extLst>
                <a:ext uri="{FF2B5EF4-FFF2-40B4-BE49-F238E27FC236}">
                  <a16:creationId xmlns:a16="http://schemas.microsoft.com/office/drawing/2014/main" id="{370B411C-A5C0-AE47-A165-EF96EA6F4755}"/>
                </a:ext>
              </a:extLst>
            </p:cNvPr>
            <p:cNvSpPr/>
            <p:nvPr/>
          </p:nvSpPr>
          <p:spPr>
            <a:xfrm>
              <a:off x="-16175" y="5534373"/>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3">
                <a:alpha val="65000"/>
              </a:schemeClr>
            </a:solidFill>
            <a:ln w="5635" cap="flat">
              <a:noFill/>
              <a:prstDash val="solid"/>
              <a:miter/>
            </a:ln>
          </p:spPr>
          <p:txBody>
            <a:bodyPr rtlCol="0" anchor="ctr"/>
            <a:lstStyle/>
            <a:p>
              <a:endParaRPr lang="en-US" dirty="0"/>
            </a:p>
          </p:txBody>
        </p:sp>
        <p:sp>
          <p:nvSpPr>
            <p:cNvPr id="27" name="Freeform: Shape 22">
              <a:extLst>
                <a:ext uri="{FF2B5EF4-FFF2-40B4-BE49-F238E27FC236}">
                  <a16:creationId xmlns:a16="http://schemas.microsoft.com/office/drawing/2014/main" id="{2B161ADC-069C-AD46-9A3C-21F7FC3B9BE6}"/>
                </a:ext>
              </a:extLst>
            </p:cNvPr>
            <p:cNvSpPr/>
            <p:nvPr/>
          </p:nvSpPr>
          <p:spPr>
            <a:xfrm>
              <a:off x="-15900" y="5688740"/>
              <a:ext cx="1222631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 name="connsiteX0" fmla="*/ 10277662 w 10283005"/>
                <a:gd name="connsiteY0" fmla="*/ 0 h 1063601"/>
                <a:gd name="connsiteX1" fmla="*/ 10053 w 10283005"/>
                <a:gd name="connsiteY1" fmla="*/ 383968 h 1063601"/>
                <a:gd name="connsiteX2" fmla="*/ 1 w 10283005"/>
                <a:gd name="connsiteY2" fmla="*/ 1047990 h 1063601"/>
                <a:gd name="connsiteX3" fmla="*/ 10282787 w 10283005"/>
                <a:gd name="connsiteY3" fmla="*/ 1063601 h 1063601"/>
                <a:gd name="connsiteX4" fmla="*/ 10277662 w 10283005"/>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05" h="1063601">
                  <a:moveTo>
                    <a:pt x="10277662" y="0"/>
                  </a:moveTo>
                  <a:cubicBezTo>
                    <a:pt x="10277662" y="0"/>
                    <a:pt x="6797776" y="383968"/>
                    <a:pt x="10053" y="383968"/>
                  </a:cubicBezTo>
                  <a:cubicBezTo>
                    <a:pt x="10076" y="586057"/>
                    <a:pt x="-22" y="845901"/>
                    <a:pt x="1" y="1047990"/>
                  </a:cubicBezTo>
                  <a:lnTo>
                    <a:pt x="10282787" y="1063601"/>
                  </a:lnTo>
                  <a:cubicBezTo>
                    <a:pt x="10284451" y="719568"/>
                    <a:pt x="10275998" y="344033"/>
                    <a:pt x="10277662" y="0"/>
                  </a:cubicBezTo>
                  <a:close/>
                </a:path>
              </a:pathLst>
            </a:custGeom>
            <a:solidFill>
              <a:schemeClr val="accent3"/>
            </a:solidFill>
            <a:ln w="5635" cap="flat">
              <a:noFill/>
              <a:prstDash val="solid"/>
              <a:miter/>
            </a:ln>
          </p:spPr>
          <p:txBody>
            <a:bodyPr rtlCol="0" anchor="ctr"/>
            <a:lstStyle/>
            <a:p>
              <a:endParaRPr lang="en-US" dirty="0"/>
            </a:p>
          </p:txBody>
        </p:sp>
      </p:grpSp>
      <p:sp>
        <p:nvSpPr>
          <p:cNvPr id="30" name="Subtitle 2">
            <a:extLst>
              <a:ext uri="{FF2B5EF4-FFF2-40B4-BE49-F238E27FC236}">
                <a16:creationId xmlns:a16="http://schemas.microsoft.com/office/drawing/2014/main" id="{2FEAA762-244E-9941-B743-40E5A274A632}"/>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solidFill>
                  <a:schemeClr val="bg1"/>
                </a:solidFill>
              </a:rPr>
              <a:t>www.MissionCriticalPartners.com</a:t>
            </a:r>
          </a:p>
        </p:txBody>
      </p:sp>
      <p:sp>
        <p:nvSpPr>
          <p:cNvPr id="13" name="TextBox 12">
            <a:extLst>
              <a:ext uri="{FF2B5EF4-FFF2-40B4-BE49-F238E27FC236}">
                <a16:creationId xmlns:a16="http://schemas.microsoft.com/office/drawing/2014/main" id="{73751AE2-5519-62C6-1351-A847F0B0810B}"/>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15" name="Picture 14" descr="Logo&#10;&#10;Description automatically generated with medium confidence">
            <a:extLst>
              <a:ext uri="{FF2B5EF4-FFF2-40B4-BE49-F238E27FC236}">
                <a16:creationId xmlns:a16="http://schemas.microsoft.com/office/drawing/2014/main" id="{279E4E18-8AFF-82E3-879B-20DBD53A0E8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1362507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hank You Closing Red">
    <p:spTree>
      <p:nvGrpSpPr>
        <p:cNvPr id="1" name=""/>
        <p:cNvGrpSpPr/>
        <p:nvPr/>
      </p:nvGrpSpPr>
      <p:grpSpPr>
        <a:xfrm>
          <a:off x="0" y="0"/>
          <a:ext cx="0" cy="0"/>
          <a:chOff x="0" y="0"/>
          <a:chExt cx="0" cy="0"/>
        </a:xfrm>
      </p:grpSpPr>
      <p:pic>
        <p:nvPicPr>
          <p:cNvPr id="8" name="Picture 7" descr="A picture containing person, outdoor, grass, child&#10;&#10;Description automatically generated">
            <a:extLst>
              <a:ext uri="{FF2B5EF4-FFF2-40B4-BE49-F238E27FC236}">
                <a16:creationId xmlns:a16="http://schemas.microsoft.com/office/drawing/2014/main" id="{31A838A5-BD0C-634D-ACD0-340AA40C7B2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0" y="0"/>
            <a:ext cx="12192000" cy="6492874"/>
          </a:xfrm>
          <a:prstGeom prst="rect">
            <a:avLst/>
          </a:prstGeom>
        </p:spPr>
      </p:pic>
      <p:pic>
        <p:nvPicPr>
          <p:cNvPr id="14" name="Picture 13">
            <a:extLst>
              <a:ext uri="{FF2B5EF4-FFF2-40B4-BE49-F238E27FC236}">
                <a16:creationId xmlns:a16="http://schemas.microsoft.com/office/drawing/2014/main" id="{7CD29906-7BAE-794D-BB80-FAC7AC9047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94270" y="-2694269"/>
            <a:ext cx="6054811" cy="11443350"/>
          </a:xfrm>
          <a:prstGeom prst="rect">
            <a:avLst/>
          </a:prstGeom>
        </p:spPr>
      </p:pic>
      <p:pic>
        <p:nvPicPr>
          <p:cNvPr id="18" name="Picture 17">
            <a:extLst>
              <a:ext uri="{FF2B5EF4-FFF2-40B4-BE49-F238E27FC236}">
                <a16:creationId xmlns:a16="http://schemas.microsoft.com/office/drawing/2014/main" id="{10063086-FD2B-9941-B49D-EAFBD35B0BC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375" y="0"/>
            <a:ext cx="12192000" cy="6858000"/>
          </a:xfrm>
          <a:prstGeom prst="rect">
            <a:avLst/>
          </a:prstGeom>
        </p:spPr>
      </p:pic>
      <p:sp>
        <p:nvSpPr>
          <p:cNvPr id="11" name="Title 1">
            <a:extLst>
              <a:ext uri="{FF2B5EF4-FFF2-40B4-BE49-F238E27FC236}">
                <a16:creationId xmlns:a16="http://schemas.microsoft.com/office/drawing/2014/main" id="{A50C23AD-4B0D-CE43-A5D7-8EAFD9D0E706}"/>
              </a:ext>
            </a:extLst>
          </p:cNvPr>
          <p:cNvSpPr txBox="1">
            <a:spLocks/>
          </p:cNvSpPr>
          <p:nvPr userDrawn="1"/>
        </p:nvSpPr>
        <p:spPr>
          <a:xfrm>
            <a:off x="609564" y="2015564"/>
            <a:ext cx="6772311" cy="1619680"/>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a:t>
            </a:r>
          </a:p>
        </p:txBody>
      </p:sp>
      <p:sp>
        <p:nvSpPr>
          <p:cNvPr id="15" name="Subtitle 2">
            <a:extLst>
              <a:ext uri="{FF2B5EF4-FFF2-40B4-BE49-F238E27FC236}">
                <a16:creationId xmlns:a16="http://schemas.microsoft.com/office/drawing/2014/main" id="{938E5952-4F0E-8447-8BE3-F62AA13DF159}"/>
              </a:ext>
            </a:extLst>
          </p:cNvPr>
          <p:cNvSpPr txBox="1">
            <a:spLocks/>
          </p:cNvSpPr>
          <p:nvPr userDrawn="1"/>
        </p:nvSpPr>
        <p:spPr>
          <a:xfrm>
            <a:off x="609564" y="3668164"/>
            <a:ext cx="11187253" cy="5543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rPr>
              <a:t>Questions, comments?</a:t>
            </a:r>
          </a:p>
          <a:p>
            <a:endParaRPr lang="en-US" dirty="0">
              <a:solidFill>
                <a:schemeClr val="bg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solidFill>
                  <a:schemeClr val="bg1"/>
                </a:solidFill>
              </a:rPr>
              <a:t>www.MissionCriticalPartners.com</a:t>
            </a:r>
          </a:p>
        </p:txBody>
      </p:sp>
      <p:grpSp>
        <p:nvGrpSpPr>
          <p:cNvPr id="16" name="Group 15">
            <a:extLst>
              <a:ext uri="{FF2B5EF4-FFF2-40B4-BE49-F238E27FC236}">
                <a16:creationId xmlns:a16="http://schemas.microsoft.com/office/drawing/2014/main" id="{D3E09791-3D63-D14D-E47E-2D1441B4E5D8}"/>
              </a:ext>
            </a:extLst>
          </p:cNvPr>
          <p:cNvGrpSpPr/>
          <p:nvPr userDrawn="1"/>
        </p:nvGrpSpPr>
        <p:grpSpPr>
          <a:xfrm>
            <a:off x="-9144" y="5384555"/>
            <a:ext cx="12214774" cy="1521572"/>
            <a:chOff x="-23204" y="5360701"/>
            <a:chExt cx="12228833" cy="1511770"/>
          </a:xfrm>
        </p:grpSpPr>
        <p:sp>
          <p:nvSpPr>
            <p:cNvPr id="19" name="Freeform: Shape 19">
              <a:extLst>
                <a:ext uri="{FF2B5EF4-FFF2-40B4-BE49-F238E27FC236}">
                  <a16:creationId xmlns:a16="http://schemas.microsoft.com/office/drawing/2014/main" id="{8476B3E6-F5BA-1723-0481-6662F0DF2AB3}"/>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rgbClr val="7C1721">
                <a:alpha val="40000"/>
              </a:srgbClr>
            </a:solidFill>
            <a:ln w="5635" cap="flat">
              <a:noFill/>
              <a:prstDash val="solid"/>
              <a:miter/>
            </a:ln>
          </p:spPr>
          <p:txBody>
            <a:bodyPr rtlCol="0" anchor="ctr"/>
            <a:lstStyle/>
            <a:p>
              <a:endParaRPr lang="en-US" dirty="0"/>
            </a:p>
          </p:txBody>
        </p:sp>
        <p:sp>
          <p:nvSpPr>
            <p:cNvPr id="20" name="Freeform: Shape 20">
              <a:extLst>
                <a:ext uri="{FF2B5EF4-FFF2-40B4-BE49-F238E27FC236}">
                  <a16:creationId xmlns:a16="http://schemas.microsoft.com/office/drawing/2014/main" id="{D8684679-DCF2-26F2-F9C6-E993DF80B961}"/>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rgbClr val="7C1721">
                <a:alpha val="65000"/>
              </a:srgbClr>
            </a:solidFill>
            <a:ln w="5635" cap="flat">
              <a:noFill/>
              <a:prstDash val="solid"/>
              <a:miter/>
            </a:ln>
          </p:spPr>
          <p:txBody>
            <a:bodyPr rtlCol="0" anchor="ctr"/>
            <a:lstStyle/>
            <a:p>
              <a:endParaRPr lang="en-US" dirty="0"/>
            </a:p>
          </p:txBody>
        </p:sp>
        <p:sp>
          <p:nvSpPr>
            <p:cNvPr id="21" name="Freeform: Shape 21">
              <a:extLst>
                <a:ext uri="{FF2B5EF4-FFF2-40B4-BE49-F238E27FC236}">
                  <a16:creationId xmlns:a16="http://schemas.microsoft.com/office/drawing/2014/main" id="{25706CFB-9E3B-C1A1-0C5E-955BF7689B2A}"/>
                </a:ext>
              </a:extLst>
            </p:cNvPr>
            <p:cNvSpPr/>
            <p:nvPr userDrawn="1"/>
          </p:nvSpPr>
          <p:spPr>
            <a:xfrm>
              <a:off x="-23204" y="5653830"/>
              <a:ext cx="12228833"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rgbClr val="7C1721"/>
            </a:solidFill>
            <a:ln w="5635" cap="flat">
              <a:noFill/>
              <a:prstDash val="solid"/>
              <a:miter/>
            </a:ln>
          </p:spPr>
          <p:txBody>
            <a:bodyPr rtlCol="0" anchor="ctr"/>
            <a:lstStyle/>
            <a:p>
              <a:endParaRPr lang="en-US" dirty="0"/>
            </a:p>
          </p:txBody>
        </p:sp>
      </p:grpSp>
      <p:sp>
        <p:nvSpPr>
          <p:cNvPr id="22" name="TextBox 21">
            <a:extLst>
              <a:ext uri="{FF2B5EF4-FFF2-40B4-BE49-F238E27FC236}">
                <a16:creationId xmlns:a16="http://schemas.microsoft.com/office/drawing/2014/main" id="{17340706-75ED-2316-0F2E-A9D854443D0F}"/>
              </a:ext>
            </a:extLst>
          </p:cNvPr>
          <p:cNvSpPr txBox="1"/>
          <p:nvPr userDrawn="1"/>
        </p:nvSpPr>
        <p:spPr>
          <a:xfrm>
            <a:off x="609564" y="6332254"/>
            <a:ext cx="3555690" cy="374810"/>
          </a:xfrm>
          <a:prstGeom prst="rect">
            <a:avLst/>
          </a:prstGeom>
          <a:noFill/>
        </p:spPr>
        <p:txBody>
          <a:bodyPr wrap="square" rtlCol="0">
            <a:spAutoFit/>
          </a:bodyPr>
          <a:lstStyle/>
          <a:p>
            <a:r>
              <a:rPr lang="en-US" b="1" i="0" dirty="0">
                <a:solidFill>
                  <a:schemeClr val="bg1">
                    <a:alpha val="70113"/>
                  </a:schemeClr>
                </a:solidFill>
                <a:latin typeface="HelveticaNeueLT Std Cn" panose="020B0506030502030204" pitchFamily="34" charset="77"/>
              </a:rPr>
              <a:t>You</a:t>
            </a:r>
            <a:r>
              <a:rPr lang="en-US" b="1" i="0" spc="-150" dirty="0">
                <a:solidFill>
                  <a:schemeClr val="bg1">
                    <a:alpha val="70113"/>
                  </a:schemeClr>
                </a:solidFill>
                <a:latin typeface="HelveticaNeueLT Std Cn" panose="020B0506030502030204" pitchFamily="34" charset="77"/>
              </a:rPr>
              <a:t>r</a:t>
            </a:r>
            <a:r>
              <a:rPr lang="en-US" b="1" i="0" dirty="0">
                <a:solidFill>
                  <a:schemeClr val="bg1">
                    <a:alpha val="70113"/>
                  </a:schemeClr>
                </a:solidFill>
                <a:latin typeface="HelveticaNeueLT Std Cn" panose="020B0506030502030204" pitchFamily="34" charset="77"/>
              </a:rPr>
              <a:t> Missio</a:t>
            </a:r>
            <a:r>
              <a:rPr lang="en-US" b="1" i="0" spc="-150" dirty="0">
                <a:solidFill>
                  <a:schemeClr val="bg1">
                    <a:alpha val="70113"/>
                  </a:schemeClr>
                </a:solidFill>
                <a:latin typeface="HelveticaNeueLT Std Cn" panose="020B0506030502030204" pitchFamily="34" charset="77"/>
              </a:rPr>
              <a:t>n</a:t>
            </a:r>
            <a:r>
              <a:rPr lang="en-US" b="1" i="0" dirty="0">
                <a:solidFill>
                  <a:schemeClr val="bg1">
                    <a:alpha val="70113"/>
                  </a:schemeClr>
                </a:solidFill>
                <a:latin typeface="HelveticaNeueLT Std Cn" panose="020B0506030502030204" pitchFamily="34" charset="77"/>
              </a:rPr>
              <a:t> Matters</a:t>
            </a:r>
          </a:p>
        </p:txBody>
      </p:sp>
      <p:pic>
        <p:nvPicPr>
          <p:cNvPr id="23" name="Picture 22" descr="Logo&#10;&#10;Description automatically generated with medium confidence">
            <a:extLst>
              <a:ext uri="{FF2B5EF4-FFF2-40B4-BE49-F238E27FC236}">
                <a16:creationId xmlns:a16="http://schemas.microsoft.com/office/drawing/2014/main" id="{18DCE3AC-7A98-9DB0-EE8E-1D73C982168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4072990394"/>
      </p:ext>
    </p:extLst>
  </p:cSld>
  <p:clrMapOvr>
    <a:masterClrMapping/>
  </p:clrMapOvr>
  <p:extLst>
    <p:ext uri="{DCECCB84-F9BA-43D5-87BE-67443E8EF086}">
      <p15:sldGuideLst xmlns:p15="http://schemas.microsoft.com/office/powerpoint/2012/main">
        <p15:guide id="1" orient="horz" pos="4080">
          <p15:clr>
            <a:srgbClr val="FBAE40"/>
          </p15:clr>
        </p15:guide>
        <p15:guide id="2" pos="746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1D50CB73-2F7A-3428-01F7-A5BAA10B4EC9}"/>
              </a:ext>
            </a:extLst>
          </p:cNvPr>
          <p:cNvSpPr>
            <a:spLocks noGrp="1"/>
          </p:cNvSpPr>
          <p:nvPr>
            <p:ph type="body" sz="quarter" idx="11" hasCustomPrompt="1"/>
          </p:nvPr>
        </p:nvSpPr>
        <p:spPr>
          <a:xfrm>
            <a:off x="687493" y="160421"/>
            <a:ext cx="11098107" cy="655515"/>
          </a:xfrm>
          <a:prstGeom prst="rect">
            <a:avLst/>
          </a:prstGeom>
        </p:spPr>
        <p:txBody>
          <a:bodyPr vert="horz"/>
          <a:lstStyle>
            <a:lvl1pPr marL="0" indent="0">
              <a:buNone/>
              <a:defRPr sz="3200" b="1" baseline="0">
                <a:solidFill>
                  <a:schemeClr val="accent3"/>
                </a:solidFill>
                <a:latin typeface="Arial"/>
                <a:cs typeface="Arial"/>
              </a:defRPr>
            </a:lvl1pPr>
          </a:lstStyle>
          <a:p>
            <a:pPr lvl="0"/>
            <a:r>
              <a:rPr lang="en-US"/>
              <a:t>Slide Title Goes Here</a:t>
            </a:r>
          </a:p>
        </p:txBody>
      </p:sp>
      <p:pic>
        <p:nvPicPr>
          <p:cNvPr id="3" name="Picture 2">
            <a:extLst>
              <a:ext uri="{FF2B5EF4-FFF2-40B4-BE49-F238E27FC236}">
                <a16:creationId xmlns:a16="http://schemas.microsoft.com/office/drawing/2014/main" id="{E0F75C2F-130C-425B-AFAA-C50E7FFB4112}"/>
              </a:ext>
            </a:extLst>
          </p:cNvPr>
          <p:cNvPicPr>
            <a:picLocks noChangeAspect="1"/>
          </p:cNvPicPr>
          <p:nvPr userDrawn="1"/>
        </p:nvPicPr>
        <p:blipFill>
          <a:blip r:embed="rId2"/>
          <a:stretch>
            <a:fillRect/>
          </a:stretch>
        </p:blipFill>
        <p:spPr>
          <a:xfrm>
            <a:off x="10012548" y="6467629"/>
            <a:ext cx="1808361" cy="230460"/>
          </a:xfrm>
          <a:prstGeom prst="rect">
            <a:avLst/>
          </a:prstGeom>
        </p:spPr>
      </p:pic>
      <p:sp>
        <p:nvSpPr>
          <p:cNvPr id="4" name="Slide Number Placeholder 5">
            <a:extLst>
              <a:ext uri="{FF2B5EF4-FFF2-40B4-BE49-F238E27FC236}">
                <a16:creationId xmlns:a16="http://schemas.microsoft.com/office/drawing/2014/main" id="{FF6C1C63-64DA-3FF4-4FF3-8641A0658969}"/>
              </a:ext>
            </a:extLst>
          </p:cNvPr>
          <p:cNvSpPr txBox="1">
            <a:spLocks/>
          </p:cNvSpPr>
          <p:nvPr userDrawn="1"/>
        </p:nvSpPr>
        <p:spPr>
          <a:xfrm>
            <a:off x="223379" y="6383199"/>
            <a:ext cx="518807" cy="366183"/>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6BE781-F731-754D-A9A2-E242BD6069B1}" type="slidenum">
              <a:rPr lang="en-US" sz="1067" smtClean="0">
                <a:solidFill>
                  <a:schemeClr val="bg2"/>
                </a:solidFill>
                <a:latin typeface="Arial"/>
                <a:cs typeface="Arial"/>
              </a:rPr>
              <a:pPr algn="ctr"/>
              <a:t>‹#›</a:t>
            </a:fld>
            <a:endParaRPr lang="en-US" sz="1067">
              <a:solidFill>
                <a:schemeClr val="bg2"/>
              </a:solidFill>
              <a:latin typeface="Arial"/>
              <a:cs typeface="Arial"/>
            </a:endParaRPr>
          </a:p>
        </p:txBody>
      </p:sp>
    </p:spTree>
    <p:extLst>
      <p:ext uri="{BB962C8B-B14F-4D97-AF65-F5344CB8AC3E}">
        <p14:creationId xmlns:p14="http://schemas.microsoft.com/office/powerpoint/2010/main" val="490586225"/>
      </p:ext>
    </p:extLst>
  </p:cSld>
  <p:clrMapOvr>
    <a:masterClrMapping/>
  </p:clrMapOvr>
  <p:extLst>
    <p:ext uri="{DCECCB84-F9BA-43D5-87BE-67443E8EF086}">
      <p15:sldGuideLst xmlns:p15="http://schemas.microsoft.com/office/powerpoint/2012/main">
        <p15:guide id="1" orient="horz" pos="3132">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2DA06860-DA4D-409C-88B2-300ADC800BED}"/>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506B76E4-A71C-BE4C-A501-2BEE8FBADE8A}"/>
              </a:ext>
            </a:extLst>
          </p:cNvPr>
          <p:cNvSpPr>
            <a:spLocks noGrp="1"/>
          </p:cNvSpPr>
          <p:nvPr>
            <p:ph type="sldNum" sz="quarter" idx="12"/>
          </p:nvPr>
        </p:nvSpPr>
        <p:spPr/>
        <p:txBody>
          <a:bodyPr/>
          <a:lstStyle/>
          <a:p>
            <a:fld id="{A45B6CB6-B674-E14F-95C2-09FE6EDAC8C1}" type="slidenum">
              <a:rPr lang="en-US" smtClean="0"/>
              <a:t>‹#›</a:t>
            </a:fld>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2DE2A0A2-4502-415D-9DC4-A89A76DFD81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3403"/>
          <a:stretch/>
        </p:blipFill>
        <p:spPr>
          <a:xfrm>
            <a:off x="-5027" y="5224618"/>
            <a:ext cx="12192021" cy="161968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1F9AFD0B-F5EF-4A6C-8D30-16C2ABEA03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3403"/>
          <a:stretch/>
        </p:blipFill>
        <p:spPr>
          <a:xfrm>
            <a:off x="-21" y="5238321"/>
            <a:ext cx="12192021" cy="1619680"/>
          </a:xfrm>
          <a:prstGeom prst="rect">
            <a:avLst/>
          </a:prstGeom>
        </p:spPr>
      </p:pic>
      <p:sp>
        <p:nvSpPr>
          <p:cNvPr id="13" name="Title 1">
            <a:extLst>
              <a:ext uri="{FF2B5EF4-FFF2-40B4-BE49-F238E27FC236}">
                <a16:creationId xmlns:a16="http://schemas.microsoft.com/office/drawing/2014/main" id="{2E5215CA-D4D8-4FA8-96FB-BEC4F16FCB6F}"/>
              </a:ext>
            </a:extLst>
          </p:cNvPr>
          <p:cNvSpPr>
            <a:spLocks noGrp="1"/>
          </p:cNvSpPr>
          <p:nvPr>
            <p:ph type="title"/>
          </p:nvPr>
        </p:nvSpPr>
        <p:spPr>
          <a:xfrm>
            <a:off x="480561" y="365126"/>
            <a:ext cx="6328619" cy="497178"/>
          </a:xfrm>
        </p:spPr>
        <p:txBody>
          <a:bodyPr>
            <a:noAutofit/>
          </a:bodyPr>
          <a:lstStyle>
            <a:lvl1pPr>
              <a:defRPr sz="3200">
                <a:solidFill>
                  <a:schemeClr val="accent3"/>
                </a:solidFill>
              </a:defRPr>
            </a:lvl1pPr>
          </a:lstStyle>
          <a:p>
            <a:r>
              <a:rPr lang="en-US"/>
              <a:t>Click to edit Master title style</a:t>
            </a:r>
          </a:p>
        </p:txBody>
      </p:sp>
      <p:sp>
        <p:nvSpPr>
          <p:cNvPr id="14" name="TextBox 13">
            <a:extLst>
              <a:ext uri="{FF2B5EF4-FFF2-40B4-BE49-F238E27FC236}">
                <a16:creationId xmlns:a16="http://schemas.microsoft.com/office/drawing/2014/main" id="{39F05659-353A-074A-BE26-A2A9275662B1}"/>
              </a:ext>
            </a:extLst>
          </p:cNvPr>
          <p:cNvSpPr txBox="1"/>
          <p:nvPr userDrawn="1"/>
        </p:nvSpPr>
        <p:spPr>
          <a:xfrm>
            <a:off x="604570" y="6224118"/>
            <a:ext cx="3555690" cy="374810"/>
          </a:xfrm>
          <a:prstGeom prst="rect">
            <a:avLst/>
          </a:prstGeom>
          <a:noFill/>
        </p:spPr>
        <p:txBody>
          <a:bodyPr wrap="square" rtlCol="0">
            <a:spAutoFit/>
          </a:bodyPr>
          <a:lstStyle/>
          <a:p>
            <a:r>
              <a:rPr lang="en-US" b="1" i="0">
                <a:solidFill>
                  <a:schemeClr val="bg2">
                    <a:lumMod val="75000"/>
                  </a:schemeClr>
                </a:solidFill>
                <a:latin typeface="HelveticaNeueLT Std Cn" panose="020B0506030502030204" pitchFamily="34" charset="77"/>
              </a:rPr>
              <a:t>You</a:t>
            </a:r>
            <a:r>
              <a:rPr lang="en-US" b="1" i="0" spc="-150">
                <a:solidFill>
                  <a:schemeClr val="bg2">
                    <a:lumMod val="75000"/>
                  </a:schemeClr>
                </a:solidFill>
                <a:latin typeface="HelveticaNeueLT Std Cn" panose="020B0506030502030204" pitchFamily="34" charset="77"/>
              </a:rPr>
              <a:t>r </a:t>
            </a:r>
            <a:r>
              <a:rPr lang="en-US" b="1" i="0">
                <a:solidFill>
                  <a:schemeClr val="bg2">
                    <a:lumMod val="75000"/>
                  </a:schemeClr>
                </a:solidFill>
                <a:latin typeface="HelveticaNeueLT Std Cn" panose="020B0506030502030204" pitchFamily="34" charset="77"/>
              </a:rPr>
              <a:t>Missio</a:t>
            </a:r>
            <a:r>
              <a:rPr lang="en-US" b="1" i="0" spc="-150">
                <a:solidFill>
                  <a:schemeClr val="bg2">
                    <a:lumMod val="75000"/>
                  </a:schemeClr>
                </a:solidFill>
                <a:latin typeface="HelveticaNeueLT Std Cn" panose="020B0506030502030204" pitchFamily="34" charset="77"/>
              </a:rPr>
              <a:t>n</a:t>
            </a:r>
            <a:r>
              <a:rPr lang="en-US" b="1" i="0">
                <a:solidFill>
                  <a:schemeClr val="bg2">
                    <a:lumMod val="75000"/>
                  </a:schemeClr>
                </a:solidFill>
                <a:latin typeface="HelveticaNeueLT Std Cn" panose="020B0506030502030204" pitchFamily="34" charset="77"/>
              </a:rPr>
              <a:t> Matters</a:t>
            </a:r>
          </a:p>
        </p:txBody>
      </p:sp>
      <p:pic>
        <p:nvPicPr>
          <p:cNvPr id="15" name="Picture 14" descr="A picture containing text&#10;&#10;Description automatically generated">
            <a:extLst>
              <a:ext uri="{FF2B5EF4-FFF2-40B4-BE49-F238E27FC236}">
                <a16:creationId xmlns:a16="http://schemas.microsoft.com/office/drawing/2014/main" id="{BB773FB9-4DA4-4A82-AEC4-98255DD954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37438" y="6127403"/>
            <a:ext cx="3028696" cy="491632"/>
          </a:xfrm>
          <a:prstGeom prst="rect">
            <a:avLst/>
          </a:prstGeom>
        </p:spPr>
      </p:pic>
    </p:spTree>
    <p:extLst>
      <p:ext uri="{BB962C8B-B14F-4D97-AF65-F5344CB8AC3E}">
        <p14:creationId xmlns:p14="http://schemas.microsoft.com/office/powerpoint/2010/main" val="3910075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0FE8B69-C798-413C-882F-C545F7957E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Slide Number Placeholder 14">
            <a:extLst>
              <a:ext uri="{FF2B5EF4-FFF2-40B4-BE49-F238E27FC236}">
                <a16:creationId xmlns:a16="http://schemas.microsoft.com/office/drawing/2014/main" id="{78B102D5-16A2-4AE4-8B14-E05EF0780271}"/>
              </a:ext>
            </a:extLst>
          </p:cNvPr>
          <p:cNvSpPr>
            <a:spLocks noGrp="1"/>
          </p:cNvSpPr>
          <p:nvPr>
            <p:ph type="sldNum" sz="quarter" idx="12"/>
          </p:nvPr>
        </p:nvSpPr>
        <p:spPr/>
        <p:txBody>
          <a:bodyPr/>
          <a:lstStyle/>
          <a:p>
            <a:fld id="{A45B6CB6-B674-E14F-95C2-09FE6EDAC8C1}" type="slidenum">
              <a:rPr lang="en-US" smtClean="0"/>
              <a:pPr/>
              <a:t>‹#›</a:t>
            </a:fld>
            <a:endParaRPr lang="en-US"/>
          </a:p>
        </p:txBody>
      </p:sp>
      <p:sp>
        <p:nvSpPr>
          <p:cNvPr id="14" name="Title 1">
            <a:extLst>
              <a:ext uri="{FF2B5EF4-FFF2-40B4-BE49-F238E27FC236}">
                <a16:creationId xmlns:a16="http://schemas.microsoft.com/office/drawing/2014/main" id="{88DA1A89-4F1E-4DAC-A98B-DA346C42EBD1}"/>
              </a:ext>
            </a:extLst>
          </p:cNvPr>
          <p:cNvSpPr>
            <a:spLocks noGrp="1"/>
          </p:cNvSpPr>
          <p:nvPr>
            <p:ph type="title"/>
          </p:nvPr>
        </p:nvSpPr>
        <p:spPr>
          <a:xfrm>
            <a:off x="480561" y="365126"/>
            <a:ext cx="6328619" cy="497178"/>
          </a:xfrm>
        </p:spPr>
        <p:txBody>
          <a:bodyPr>
            <a:noAutofit/>
          </a:bodyPr>
          <a:lstStyle>
            <a:lvl1pPr>
              <a:defRPr sz="3200">
                <a:solidFill>
                  <a:schemeClr val="accent3"/>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FCD4F734-D6D5-44D9-A56C-72E1D5DC6262}"/>
              </a:ext>
            </a:extLst>
          </p:cNvPr>
          <p:cNvSpPr>
            <a:spLocks noGrp="1"/>
          </p:cNvSpPr>
          <p:nvPr>
            <p:ph idx="13"/>
          </p:nvPr>
        </p:nvSpPr>
        <p:spPr>
          <a:xfrm>
            <a:off x="480561" y="1088859"/>
            <a:ext cx="5539239" cy="496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0115C1B3-29EA-4CA9-8169-A0EF90B553C0}"/>
              </a:ext>
            </a:extLst>
          </p:cNvPr>
          <p:cNvSpPr>
            <a:spLocks noGrp="1"/>
          </p:cNvSpPr>
          <p:nvPr>
            <p:ph idx="14"/>
          </p:nvPr>
        </p:nvSpPr>
        <p:spPr>
          <a:xfrm>
            <a:off x="6172200" y="1088859"/>
            <a:ext cx="5539239" cy="496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3FD84B30-923D-46BA-A0B7-61A9134A4F58}"/>
              </a:ext>
            </a:extLst>
          </p:cNvPr>
          <p:cNvGrpSpPr/>
          <p:nvPr userDrawn="1"/>
        </p:nvGrpSpPr>
        <p:grpSpPr>
          <a:xfrm>
            <a:off x="-23204" y="5360701"/>
            <a:ext cx="12228833" cy="1511769"/>
            <a:chOff x="-23204" y="5360701"/>
            <a:chExt cx="12228833" cy="1511769"/>
          </a:xfrm>
        </p:grpSpPr>
        <p:sp>
          <p:nvSpPr>
            <p:cNvPr id="23" name="Freeform: Shape 22">
              <a:extLst>
                <a:ext uri="{FF2B5EF4-FFF2-40B4-BE49-F238E27FC236}">
                  <a16:creationId xmlns:a16="http://schemas.microsoft.com/office/drawing/2014/main" id="{ABF4FBBA-6353-4563-A30A-C43279B798F4}"/>
                </a:ext>
              </a:extLst>
            </p:cNvPr>
            <p:cNvSpPr/>
            <p:nvPr userDrawn="1"/>
          </p:nvSpPr>
          <p:spPr>
            <a:xfrm>
              <a:off x="-23204" y="5360701"/>
              <a:ext cx="12222480" cy="1484673"/>
            </a:xfrm>
            <a:custGeom>
              <a:avLst/>
              <a:gdLst>
                <a:gd name="connsiteX0" fmla="*/ 12389926 w 12390149"/>
                <a:gd name="connsiteY0" fmla="*/ -502 h 1375593"/>
                <a:gd name="connsiteX1" fmla="*/ -223 w 12390149"/>
                <a:gd name="connsiteY1" fmla="*/ 1067401 h 1375593"/>
                <a:gd name="connsiteX2" fmla="*/ -223 w 12390149"/>
                <a:gd name="connsiteY2" fmla="*/ 1375092 h 1375593"/>
                <a:gd name="connsiteX3" fmla="*/ 12389926 w 12390149"/>
                <a:gd name="connsiteY3" fmla="*/ 1375092 h 1375593"/>
                <a:gd name="connsiteX0" fmla="*/ 12390149 w 12390149"/>
                <a:gd name="connsiteY0" fmla="*/ 0 h 1375594"/>
                <a:gd name="connsiteX1" fmla="*/ 2189260 w 12390149"/>
                <a:gd name="connsiteY1" fmla="*/ 711433 h 1375594"/>
                <a:gd name="connsiteX2" fmla="*/ 0 w 12390149"/>
                <a:gd name="connsiteY2" fmla="*/ 1375594 h 1375594"/>
                <a:gd name="connsiteX3" fmla="*/ 12390149 w 12390149"/>
                <a:gd name="connsiteY3" fmla="*/ 1375594 h 1375594"/>
                <a:gd name="connsiteX4" fmla="*/ 12390149 w 12390149"/>
                <a:gd name="connsiteY4" fmla="*/ 0 h 1375594"/>
                <a:gd name="connsiteX0" fmla="*/ 10216270 w 10216270"/>
                <a:gd name="connsiteY0" fmla="*/ 0 h 1450080"/>
                <a:gd name="connsiteX1" fmla="*/ 15381 w 10216270"/>
                <a:gd name="connsiteY1" fmla="*/ 711433 h 1450080"/>
                <a:gd name="connsiteX2" fmla="*/ 0 w 10216270"/>
                <a:gd name="connsiteY2" fmla="*/ 1450080 h 1450080"/>
                <a:gd name="connsiteX3" fmla="*/ 10216270 w 10216270"/>
                <a:gd name="connsiteY3" fmla="*/ 1375594 h 1450080"/>
                <a:gd name="connsiteX4" fmla="*/ 10216270 w 10216270"/>
                <a:gd name="connsiteY4" fmla="*/ 0 h 1450080"/>
                <a:gd name="connsiteX0" fmla="*/ 10211143 w 10211143"/>
                <a:gd name="connsiteY0" fmla="*/ 0 h 1450080"/>
                <a:gd name="connsiteX1" fmla="*/ 10254 w 10211143"/>
                <a:gd name="connsiteY1" fmla="*/ 711433 h 1450080"/>
                <a:gd name="connsiteX2" fmla="*/ 0 w 10211143"/>
                <a:gd name="connsiteY2" fmla="*/ 1450080 h 1450080"/>
                <a:gd name="connsiteX3" fmla="*/ 10211143 w 10211143"/>
                <a:gd name="connsiteY3" fmla="*/ 1375594 h 1450080"/>
                <a:gd name="connsiteX4" fmla="*/ 10211143 w 10211143"/>
                <a:gd name="connsiteY4" fmla="*/ 0 h 1450080"/>
                <a:gd name="connsiteX0" fmla="*/ 10298303 w 10298303"/>
                <a:gd name="connsiteY0" fmla="*/ 0 h 1285146"/>
                <a:gd name="connsiteX1" fmla="*/ 10254 w 10298303"/>
                <a:gd name="connsiteY1" fmla="*/ 546499 h 1285146"/>
                <a:gd name="connsiteX2" fmla="*/ 0 w 10298303"/>
                <a:gd name="connsiteY2" fmla="*/ 1285146 h 1285146"/>
                <a:gd name="connsiteX3" fmla="*/ 10211143 w 10298303"/>
                <a:gd name="connsiteY3" fmla="*/ 1210660 h 1285146"/>
                <a:gd name="connsiteX4" fmla="*/ 10298303 w 10298303"/>
                <a:gd name="connsiteY4" fmla="*/ 0 h 1285146"/>
                <a:gd name="connsiteX0" fmla="*/ 10298303 w 10298303"/>
                <a:gd name="connsiteY0" fmla="*/ 0 h 1285146"/>
                <a:gd name="connsiteX1" fmla="*/ 10254 w 10298303"/>
                <a:gd name="connsiteY1" fmla="*/ 546499 h 1285146"/>
                <a:gd name="connsiteX2" fmla="*/ 0 w 10298303"/>
                <a:gd name="connsiteY2" fmla="*/ 1285146 h 1285146"/>
                <a:gd name="connsiteX3" fmla="*/ 10293176 w 10298303"/>
                <a:gd name="connsiteY3" fmla="*/ 1263864 h 1285146"/>
                <a:gd name="connsiteX4" fmla="*/ 10298303 w 10298303"/>
                <a:gd name="connsiteY4" fmla="*/ 0 h 1285146"/>
                <a:gd name="connsiteX0" fmla="*/ 10293176 w 10293176"/>
                <a:gd name="connsiteY0" fmla="*/ 0 h 1295787"/>
                <a:gd name="connsiteX1" fmla="*/ 5127 w 10293176"/>
                <a:gd name="connsiteY1" fmla="*/ 546499 h 1295787"/>
                <a:gd name="connsiteX2" fmla="*/ 0 w 10293176"/>
                <a:gd name="connsiteY2" fmla="*/ 1295787 h 1295787"/>
                <a:gd name="connsiteX3" fmla="*/ 10288049 w 10293176"/>
                <a:gd name="connsiteY3" fmla="*/ 1263864 h 1295787"/>
                <a:gd name="connsiteX4" fmla="*/ 10293176 w 10293176"/>
                <a:gd name="connsiteY4" fmla="*/ 0 h 129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176" h="1295787">
                  <a:moveTo>
                    <a:pt x="10293176" y="0"/>
                  </a:moveTo>
                  <a:cubicBezTo>
                    <a:pt x="10293176" y="0"/>
                    <a:pt x="6792850" y="546499"/>
                    <a:pt x="5127" y="546499"/>
                  </a:cubicBezTo>
                  <a:lnTo>
                    <a:pt x="0" y="1295787"/>
                  </a:lnTo>
                  <a:lnTo>
                    <a:pt x="10288049" y="1263864"/>
                  </a:lnTo>
                  <a:lnTo>
                    <a:pt x="10293176" y="0"/>
                  </a:lnTo>
                  <a:close/>
                </a:path>
              </a:pathLst>
            </a:custGeom>
            <a:solidFill>
              <a:schemeClr val="accent2">
                <a:alpha val="40000"/>
              </a:schemeClr>
            </a:solidFill>
            <a:ln w="563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A9390FE-F685-490F-A667-307215D44D9D}"/>
                </a:ext>
              </a:extLst>
            </p:cNvPr>
            <p:cNvSpPr/>
            <p:nvPr/>
          </p:nvSpPr>
          <p:spPr>
            <a:xfrm>
              <a:off x="-20962" y="5499462"/>
              <a:ext cx="12207689" cy="1358538"/>
            </a:xfrm>
            <a:custGeom>
              <a:avLst/>
              <a:gdLst>
                <a:gd name="connsiteX0" fmla="*/ 12389926 w 12390149"/>
                <a:gd name="connsiteY0" fmla="*/ -502 h 1148455"/>
                <a:gd name="connsiteX1" fmla="*/ -223 w 12390149"/>
                <a:gd name="connsiteY1" fmla="*/ 840263 h 1148455"/>
                <a:gd name="connsiteX2" fmla="*/ -223 w 12390149"/>
                <a:gd name="connsiteY2" fmla="*/ 1147954 h 1148455"/>
                <a:gd name="connsiteX3" fmla="*/ 12389926 w 12390149"/>
                <a:gd name="connsiteY3" fmla="*/ 1147954 h 1148455"/>
                <a:gd name="connsiteX0" fmla="*/ 12390149 w 12390149"/>
                <a:gd name="connsiteY0" fmla="*/ 0 h 1148456"/>
                <a:gd name="connsiteX1" fmla="*/ 2143116 w 12390149"/>
                <a:gd name="connsiteY1" fmla="*/ 436412 h 1148456"/>
                <a:gd name="connsiteX2" fmla="*/ 0 w 12390149"/>
                <a:gd name="connsiteY2" fmla="*/ 1148456 h 1148456"/>
                <a:gd name="connsiteX3" fmla="*/ 12390149 w 12390149"/>
                <a:gd name="connsiteY3" fmla="*/ 1148456 h 1148456"/>
                <a:gd name="connsiteX4" fmla="*/ 12390149 w 12390149"/>
                <a:gd name="connsiteY4" fmla="*/ 0 h 1148456"/>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52160 w 10252160"/>
                <a:gd name="connsiteY0" fmla="*/ 0 h 1185699"/>
                <a:gd name="connsiteX1" fmla="*/ 5127 w 10252160"/>
                <a:gd name="connsiteY1" fmla="*/ 436412 h 1185699"/>
                <a:gd name="connsiteX2" fmla="*/ 0 w 10252160"/>
                <a:gd name="connsiteY2" fmla="*/ 1185699 h 1185699"/>
                <a:gd name="connsiteX3" fmla="*/ 10252160 w 10252160"/>
                <a:gd name="connsiteY3" fmla="*/ 1148456 h 1185699"/>
                <a:gd name="connsiteX4" fmla="*/ 10252160 w 10252160"/>
                <a:gd name="connsiteY4" fmla="*/ 0 h 1185699"/>
                <a:gd name="connsiteX0" fmla="*/ 10267271 w 10267271"/>
                <a:gd name="connsiteY0" fmla="*/ 0 h 1185699"/>
                <a:gd name="connsiteX1" fmla="*/ 0 w 10267271"/>
                <a:gd name="connsiteY1" fmla="*/ 436412 h 1185699"/>
                <a:gd name="connsiteX2" fmla="*/ 15111 w 10267271"/>
                <a:gd name="connsiteY2" fmla="*/ 1185699 h 1185699"/>
                <a:gd name="connsiteX3" fmla="*/ 10267271 w 10267271"/>
                <a:gd name="connsiteY3" fmla="*/ 1148456 h 1185699"/>
                <a:gd name="connsiteX4" fmla="*/ 10267271 w 10267271"/>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48456 h 1185699"/>
                <a:gd name="connsiteX4" fmla="*/ 10267339 w 10267339"/>
                <a:gd name="connsiteY4" fmla="*/ 0 h 1185699"/>
                <a:gd name="connsiteX0" fmla="*/ 10267339 w 10267339"/>
                <a:gd name="connsiteY0" fmla="*/ 0 h 1185699"/>
                <a:gd name="connsiteX1" fmla="*/ 68 w 10267339"/>
                <a:gd name="connsiteY1" fmla="*/ 436412 h 1185699"/>
                <a:gd name="connsiteX2" fmla="*/ 0 w 10267339"/>
                <a:gd name="connsiteY2" fmla="*/ 1185699 h 1185699"/>
                <a:gd name="connsiteX3" fmla="*/ 10267339 w 10267339"/>
                <a:gd name="connsiteY3" fmla="*/ 1169458 h 1185699"/>
                <a:gd name="connsiteX4" fmla="*/ 10267339 w 10267339"/>
                <a:gd name="connsiteY4" fmla="*/ 0 h 118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339" h="1185699">
                  <a:moveTo>
                    <a:pt x="10267339" y="0"/>
                  </a:moveTo>
                  <a:cubicBezTo>
                    <a:pt x="10267339" y="0"/>
                    <a:pt x="6787791" y="436412"/>
                    <a:pt x="68" y="436412"/>
                  </a:cubicBezTo>
                  <a:cubicBezTo>
                    <a:pt x="45" y="686174"/>
                    <a:pt x="23" y="935937"/>
                    <a:pt x="0" y="1185699"/>
                  </a:cubicBezTo>
                  <a:lnTo>
                    <a:pt x="10267339" y="1169458"/>
                  </a:lnTo>
                  <a:lnTo>
                    <a:pt x="10267339" y="0"/>
                  </a:lnTo>
                  <a:close/>
                </a:path>
              </a:pathLst>
            </a:custGeom>
            <a:solidFill>
              <a:schemeClr val="accent2">
                <a:alpha val="65000"/>
              </a:schemeClr>
            </a:solidFill>
            <a:ln w="563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F134508-D852-493C-96C5-C34DDEE2CAD3}"/>
                </a:ext>
              </a:extLst>
            </p:cNvPr>
            <p:cNvSpPr/>
            <p:nvPr userDrawn="1"/>
          </p:nvSpPr>
          <p:spPr>
            <a:xfrm>
              <a:off x="-20767" y="5653829"/>
              <a:ext cx="12226396" cy="1218641"/>
            </a:xfrm>
            <a:custGeom>
              <a:avLst/>
              <a:gdLst>
                <a:gd name="connsiteX0" fmla="*/ 12389926 w 12390149"/>
                <a:gd name="connsiteY0" fmla="*/ -502 h 923658"/>
                <a:gd name="connsiteX1" fmla="*/ -223 w 12390149"/>
                <a:gd name="connsiteY1" fmla="*/ 615466 h 923658"/>
                <a:gd name="connsiteX2" fmla="*/ -223 w 12390149"/>
                <a:gd name="connsiteY2" fmla="*/ 923157 h 923658"/>
                <a:gd name="connsiteX3" fmla="*/ 12389926 w 12390149"/>
                <a:gd name="connsiteY3" fmla="*/ 923157 h 923658"/>
                <a:gd name="connsiteX0" fmla="*/ 12390149 w 12390149"/>
                <a:gd name="connsiteY0" fmla="*/ 0 h 923659"/>
                <a:gd name="connsiteX1" fmla="*/ 2112354 w 12390149"/>
                <a:gd name="connsiteY1" fmla="*/ 280780 h 923659"/>
                <a:gd name="connsiteX2" fmla="*/ 0 w 12390149"/>
                <a:gd name="connsiteY2" fmla="*/ 923659 h 923659"/>
                <a:gd name="connsiteX3" fmla="*/ 12390149 w 12390149"/>
                <a:gd name="connsiteY3" fmla="*/ 923659 h 923659"/>
                <a:gd name="connsiteX4" fmla="*/ 12390149 w 12390149"/>
                <a:gd name="connsiteY4" fmla="*/ 0 h 923659"/>
                <a:gd name="connsiteX0" fmla="*/ 10277795 w 10277795"/>
                <a:gd name="connsiteY0" fmla="*/ 0 h 934300"/>
                <a:gd name="connsiteX1" fmla="*/ 0 w 10277795"/>
                <a:gd name="connsiteY1" fmla="*/ 280780 h 934300"/>
                <a:gd name="connsiteX2" fmla="*/ 5127 w 10277795"/>
                <a:gd name="connsiteY2" fmla="*/ 934300 h 934300"/>
                <a:gd name="connsiteX3" fmla="*/ 10277795 w 10277795"/>
                <a:gd name="connsiteY3" fmla="*/ 923659 h 934300"/>
                <a:gd name="connsiteX4" fmla="*/ 10277795 w 10277795"/>
                <a:gd name="connsiteY4" fmla="*/ 0 h 934300"/>
                <a:gd name="connsiteX0" fmla="*/ 10272668 w 10277795"/>
                <a:gd name="connsiteY0" fmla="*/ 0 h 1195002"/>
                <a:gd name="connsiteX1" fmla="*/ 0 w 10277795"/>
                <a:gd name="connsiteY1" fmla="*/ 541482 h 1195002"/>
                <a:gd name="connsiteX2" fmla="*/ 5127 w 10277795"/>
                <a:gd name="connsiteY2" fmla="*/ 1195002 h 1195002"/>
                <a:gd name="connsiteX3" fmla="*/ 10277795 w 10277795"/>
                <a:gd name="connsiteY3" fmla="*/ 1184361 h 1195002"/>
                <a:gd name="connsiteX4" fmla="*/ 10272668 w 10277795"/>
                <a:gd name="connsiteY4" fmla="*/ 0 h 1195002"/>
                <a:gd name="connsiteX0" fmla="*/ 10267541 w 10272668"/>
                <a:gd name="connsiteY0" fmla="*/ 0 h 1195002"/>
                <a:gd name="connsiteX1" fmla="*/ 4992 w 10272668"/>
                <a:gd name="connsiteY1" fmla="*/ 588736 h 1195002"/>
                <a:gd name="connsiteX2" fmla="*/ 0 w 10272668"/>
                <a:gd name="connsiteY2" fmla="*/ 1195002 h 1195002"/>
                <a:gd name="connsiteX3" fmla="*/ 10272668 w 10272668"/>
                <a:gd name="connsiteY3" fmla="*/ 1184361 h 1195002"/>
                <a:gd name="connsiteX4" fmla="*/ 10267541 w 10272668"/>
                <a:gd name="connsiteY4" fmla="*/ 0 h 1195002"/>
                <a:gd name="connsiteX0" fmla="*/ 10252362 w 10272668"/>
                <a:gd name="connsiteY0" fmla="*/ 0 h 1032238"/>
                <a:gd name="connsiteX1" fmla="*/ 4992 w 10272668"/>
                <a:gd name="connsiteY1" fmla="*/ 425972 h 1032238"/>
                <a:gd name="connsiteX2" fmla="*/ 0 w 10272668"/>
                <a:gd name="connsiteY2" fmla="*/ 1032238 h 1032238"/>
                <a:gd name="connsiteX3" fmla="*/ 10272668 w 10272668"/>
                <a:gd name="connsiteY3" fmla="*/ 1021597 h 1032238"/>
                <a:gd name="connsiteX4" fmla="*/ 10252362 w 10272668"/>
                <a:gd name="connsiteY4" fmla="*/ 0 h 1032238"/>
                <a:gd name="connsiteX0" fmla="*/ 10277661 w 10277661"/>
                <a:gd name="connsiteY0" fmla="*/ 0 h 1042739"/>
                <a:gd name="connsiteX1" fmla="*/ 4992 w 10277661"/>
                <a:gd name="connsiteY1" fmla="*/ 436473 h 1042739"/>
                <a:gd name="connsiteX2" fmla="*/ 0 w 10277661"/>
                <a:gd name="connsiteY2" fmla="*/ 1042739 h 1042739"/>
                <a:gd name="connsiteX3" fmla="*/ 10272668 w 10277661"/>
                <a:gd name="connsiteY3" fmla="*/ 1032098 h 1042739"/>
                <a:gd name="connsiteX4" fmla="*/ 10277661 w 10277661"/>
                <a:gd name="connsiteY4" fmla="*/ 0 h 1042739"/>
                <a:gd name="connsiteX0" fmla="*/ 10277661 w 10283004"/>
                <a:gd name="connsiteY0" fmla="*/ 0 h 1063601"/>
                <a:gd name="connsiteX1" fmla="*/ 4992 w 10283004"/>
                <a:gd name="connsiteY1" fmla="*/ 436473 h 1063601"/>
                <a:gd name="connsiteX2" fmla="*/ 0 w 10283004"/>
                <a:gd name="connsiteY2" fmla="*/ 1042739 h 1063601"/>
                <a:gd name="connsiteX3" fmla="*/ 10282786 w 10283004"/>
                <a:gd name="connsiteY3" fmla="*/ 1063601 h 1063601"/>
                <a:gd name="connsiteX4" fmla="*/ 10277661 w 10283004"/>
                <a:gd name="connsiteY4" fmla="*/ 0 h 1063601"/>
                <a:gd name="connsiteX0" fmla="*/ 10277661 w 10283004"/>
                <a:gd name="connsiteY0" fmla="*/ 0 h 1063601"/>
                <a:gd name="connsiteX1" fmla="*/ 4992 w 10283004"/>
                <a:gd name="connsiteY1" fmla="*/ 436473 h 1063601"/>
                <a:gd name="connsiteX2" fmla="*/ 0 w 10283004"/>
                <a:gd name="connsiteY2" fmla="*/ 1047990 h 1063601"/>
                <a:gd name="connsiteX3" fmla="*/ 10282786 w 10283004"/>
                <a:gd name="connsiteY3" fmla="*/ 1063601 h 1063601"/>
                <a:gd name="connsiteX4" fmla="*/ 10277661 w 10283004"/>
                <a:gd name="connsiteY4" fmla="*/ 0 h 1063601"/>
                <a:gd name="connsiteX0" fmla="*/ 10277729 w 10283072"/>
                <a:gd name="connsiteY0" fmla="*/ 0 h 1063601"/>
                <a:gd name="connsiteX1" fmla="*/ 0 w 10283072"/>
                <a:gd name="connsiteY1" fmla="*/ 441723 h 1063601"/>
                <a:gd name="connsiteX2" fmla="*/ 68 w 10283072"/>
                <a:gd name="connsiteY2" fmla="*/ 1047990 h 1063601"/>
                <a:gd name="connsiteX3" fmla="*/ 10282854 w 10283072"/>
                <a:gd name="connsiteY3" fmla="*/ 1063601 h 1063601"/>
                <a:gd name="connsiteX4" fmla="*/ 10277729 w 10283072"/>
                <a:gd name="connsiteY4" fmla="*/ 0 h 106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072" h="1063601">
                  <a:moveTo>
                    <a:pt x="10277729" y="0"/>
                  </a:moveTo>
                  <a:cubicBezTo>
                    <a:pt x="10277729" y="0"/>
                    <a:pt x="6787723" y="441723"/>
                    <a:pt x="0" y="441723"/>
                  </a:cubicBezTo>
                  <a:cubicBezTo>
                    <a:pt x="23" y="643812"/>
                    <a:pt x="45" y="845901"/>
                    <a:pt x="68" y="1047990"/>
                  </a:cubicBezTo>
                  <a:lnTo>
                    <a:pt x="10282854" y="1063601"/>
                  </a:lnTo>
                  <a:cubicBezTo>
                    <a:pt x="10284518" y="719568"/>
                    <a:pt x="10276065" y="344033"/>
                    <a:pt x="10277729" y="0"/>
                  </a:cubicBezTo>
                  <a:close/>
                </a:path>
              </a:pathLst>
            </a:custGeom>
            <a:solidFill>
              <a:schemeClr val="accent2"/>
            </a:solidFill>
            <a:ln w="5635"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00949488-955A-44B0-AC06-6367F39B3BBF}"/>
              </a:ext>
            </a:extLst>
          </p:cNvPr>
          <p:cNvSpPr txBox="1"/>
          <p:nvPr userDrawn="1"/>
        </p:nvSpPr>
        <p:spPr>
          <a:xfrm>
            <a:off x="609564" y="6332254"/>
            <a:ext cx="3555690" cy="374810"/>
          </a:xfrm>
          <a:prstGeom prst="rect">
            <a:avLst/>
          </a:prstGeom>
          <a:noFill/>
        </p:spPr>
        <p:txBody>
          <a:bodyPr wrap="square" rtlCol="0">
            <a:spAutoFit/>
          </a:bodyPr>
          <a:lstStyle/>
          <a:p>
            <a:r>
              <a:rPr lang="en-US" b="1" i="0">
                <a:solidFill>
                  <a:schemeClr val="bg1">
                    <a:alpha val="70113"/>
                  </a:schemeClr>
                </a:solidFill>
                <a:latin typeface="HelveticaNeueLT Std Cn" panose="020B0506030502030204" pitchFamily="34" charset="77"/>
              </a:rPr>
              <a:t>You</a:t>
            </a:r>
            <a:r>
              <a:rPr lang="en-US" b="1" i="0" spc="-150">
                <a:solidFill>
                  <a:schemeClr val="bg1">
                    <a:alpha val="70113"/>
                  </a:schemeClr>
                </a:solidFill>
                <a:latin typeface="HelveticaNeueLT Std Cn" panose="020B0506030502030204" pitchFamily="34" charset="77"/>
              </a:rPr>
              <a:t>r </a:t>
            </a:r>
            <a:r>
              <a:rPr lang="en-US" b="1" i="0">
                <a:solidFill>
                  <a:schemeClr val="bg1">
                    <a:alpha val="70113"/>
                  </a:schemeClr>
                </a:solidFill>
                <a:latin typeface="HelveticaNeueLT Std Cn" panose="020B0506030502030204" pitchFamily="34" charset="77"/>
              </a:rPr>
              <a:t>Missio</a:t>
            </a:r>
            <a:r>
              <a:rPr lang="en-US" b="1" i="0" spc="-150">
                <a:solidFill>
                  <a:schemeClr val="bg1">
                    <a:alpha val="70113"/>
                  </a:schemeClr>
                </a:solidFill>
                <a:latin typeface="HelveticaNeueLT Std Cn" panose="020B0506030502030204" pitchFamily="34" charset="77"/>
              </a:rPr>
              <a:t>n</a:t>
            </a:r>
            <a:r>
              <a:rPr lang="en-US" b="1" i="0">
                <a:solidFill>
                  <a:schemeClr val="bg1">
                    <a:alpha val="70113"/>
                  </a:schemeClr>
                </a:solidFill>
                <a:latin typeface="HelveticaNeueLT Std Cn" panose="020B0506030502030204" pitchFamily="34" charset="77"/>
              </a:rPr>
              <a:t> Matters</a:t>
            </a:r>
          </a:p>
        </p:txBody>
      </p:sp>
      <p:pic>
        <p:nvPicPr>
          <p:cNvPr id="28" name="Picture 27" descr="Logo&#10;&#10;Description automatically generated with medium confidence">
            <a:extLst>
              <a:ext uri="{FF2B5EF4-FFF2-40B4-BE49-F238E27FC236}">
                <a16:creationId xmlns:a16="http://schemas.microsoft.com/office/drawing/2014/main" id="{4C3A8D64-4F46-4295-8C03-7EE51C529E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7016" y="6226854"/>
            <a:ext cx="3028695" cy="387538"/>
          </a:xfrm>
          <a:prstGeom prst="rect">
            <a:avLst/>
          </a:prstGeom>
        </p:spPr>
      </p:pic>
    </p:spTree>
    <p:extLst>
      <p:ext uri="{BB962C8B-B14F-4D97-AF65-F5344CB8AC3E}">
        <p14:creationId xmlns:p14="http://schemas.microsoft.com/office/powerpoint/2010/main" val="305895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Branded Interior">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0374B571-C7BB-48C5-A054-803D050A34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2B891D-7CD2-E84F-AE43-6F4DD5C3D016}"/>
              </a:ext>
            </a:extLst>
          </p:cNvPr>
          <p:cNvSpPr>
            <a:spLocks noGrp="1"/>
          </p:cNvSpPr>
          <p:nvPr>
            <p:ph type="title" hasCustomPrompt="1"/>
          </p:nvPr>
        </p:nvSpPr>
        <p:spPr>
          <a:xfrm>
            <a:off x="480561" y="365126"/>
            <a:ext cx="11379557" cy="497178"/>
          </a:xfrm>
        </p:spPr>
        <p:txBody>
          <a:bodyPr>
            <a:noAutofit/>
          </a:bodyPr>
          <a:lstStyle>
            <a:lvl1pPr>
              <a:defRPr sz="3200">
                <a:solidFill>
                  <a:schemeClr val="accent3"/>
                </a:solidFill>
              </a:defRPr>
            </a:lvl1pPr>
          </a:lstStyle>
          <a:p>
            <a:r>
              <a:rPr lang="en-US"/>
              <a:t>Co-Branded Interior</a:t>
            </a:r>
          </a:p>
        </p:txBody>
      </p:sp>
      <p:sp>
        <p:nvSpPr>
          <p:cNvPr id="3" name="Content Placeholder 2">
            <a:extLst>
              <a:ext uri="{FF2B5EF4-FFF2-40B4-BE49-F238E27FC236}">
                <a16:creationId xmlns:a16="http://schemas.microsoft.com/office/drawing/2014/main" id="{C91CFE6E-5073-6543-B50E-4A84433A6E51}"/>
              </a:ext>
            </a:extLst>
          </p:cNvPr>
          <p:cNvSpPr>
            <a:spLocks noGrp="1"/>
          </p:cNvSpPr>
          <p:nvPr>
            <p:ph idx="1"/>
          </p:nvPr>
        </p:nvSpPr>
        <p:spPr>
          <a:xfrm>
            <a:off x="480562" y="988237"/>
            <a:ext cx="11379556" cy="4882119"/>
          </a:xfrm>
        </p:spPr>
        <p:txBody>
          <a:bodyPr>
            <a:noAutofit/>
          </a:bodyPr>
          <a:lstStyle>
            <a:lvl1pPr>
              <a:defRPr b="0"/>
            </a:lvl1pPr>
            <a:lvl2pPr>
              <a:defRPr b="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al user interface&#10;&#10;Description automatically generated">
            <a:extLst>
              <a:ext uri="{FF2B5EF4-FFF2-40B4-BE49-F238E27FC236}">
                <a16:creationId xmlns:a16="http://schemas.microsoft.com/office/drawing/2014/main" id="{CFB86404-ED4A-D94A-921F-FF7C02D728F7}"/>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23403"/>
          <a:stretch/>
        </p:blipFill>
        <p:spPr>
          <a:xfrm>
            <a:off x="-21" y="5261430"/>
            <a:ext cx="12192021" cy="1619680"/>
          </a:xfrm>
          <a:prstGeom prst="rect">
            <a:avLst/>
          </a:prstGeom>
          <a:effectLst>
            <a:outerShdw blurRad="50800" dist="38100" dir="18900000" algn="bl" rotWithShape="0">
              <a:prstClr val="black">
                <a:alpha val="14340"/>
              </a:prstClr>
            </a:outerShdw>
          </a:effectLst>
        </p:spPr>
      </p:pic>
      <p:pic>
        <p:nvPicPr>
          <p:cNvPr id="17" name="Picture 16" descr="A picture containing text&#10;&#10;Description automatically generated">
            <a:extLst>
              <a:ext uri="{FF2B5EF4-FFF2-40B4-BE49-F238E27FC236}">
                <a16:creationId xmlns:a16="http://schemas.microsoft.com/office/drawing/2014/main" id="{0F689E49-E46F-DD4B-A9CC-FA82CE76F53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31422" y="6120553"/>
            <a:ext cx="3028696" cy="491632"/>
          </a:xfrm>
          <a:prstGeom prst="rect">
            <a:avLst/>
          </a:prstGeom>
        </p:spPr>
      </p:pic>
    </p:spTree>
    <p:extLst>
      <p:ext uri="{BB962C8B-B14F-4D97-AF65-F5344CB8AC3E}">
        <p14:creationId xmlns:p14="http://schemas.microsoft.com/office/powerpoint/2010/main" val="31456840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theme" Target="../theme/theme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E75F0-7A36-2245-B142-83398678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570C593-3D6C-F24E-8368-959D91597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620843"/>
      </p:ext>
    </p:extLst>
  </p:cSld>
  <p:clrMap bg1="lt1" tx1="dk1" bg2="lt2" tx2="dk2" accent1="accent1" accent2="accent2" accent3="accent3" accent4="accent4" accent5="accent5" accent6="accent6" hlink="hlink" folHlink="folHlink"/>
  <p:sldLayoutIdLst>
    <p:sldLayoutId id="2147483896" r:id="rId1"/>
    <p:sldLayoutId id="2147483910" r:id="rId2"/>
    <p:sldLayoutId id="2147483911" r:id="rId3"/>
    <p:sldLayoutId id="2147483898" r:id="rId4"/>
    <p:sldLayoutId id="2147483949" r:id="rId5"/>
    <p:sldLayoutId id="2147483954" r:id="rId6"/>
    <p:sldLayoutId id="2147483926" r:id="rId7"/>
    <p:sldLayoutId id="2147483928" r:id="rId8"/>
    <p:sldLayoutId id="2147483929" r:id="rId9"/>
    <p:sldLayoutId id="2147483916" r:id="rId10"/>
    <p:sldLayoutId id="2147483927" r:id="rId11"/>
    <p:sldLayoutId id="2147483933" r:id="rId12"/>
    <p:sldLayoutId id="2147483950" r:id="rId13"/>
    <p:sldLayoutId id="2147483955" r:id="rId14"/>
    <p:sldLayoutId id="2147483937" r:id="rId15"/>
    <p:sldLayoutId id="2147483939" r:id="rId16"/>
    <p:sldLayoutId id="2147483941" r:id="rId17"/>
    <p:sldLayoutId id="2147483932" r:id="rId18"/>
    <p:sldLayoutId id="2147483951" r:id="rId19"/>
    <p:sldLayoutId id="2147483956" r:id="rId20"/>
    <p:sldLayoutId id="2147483938" r:id="rId21"/>
    <p:sldLayoutId id="2147483940" r:id="rId22"/>
    <p:sldLayoutId id="2147483942" r:id="rId23"/>
    <p:sldLayoutId id="2147483919" r:id="rId24"/>
    <p:sldLayoutId id="2147483934" r:id="rId25"/>
    <p:sldLayoutId id="2147483944" r:id="rId26"/>
    <p:sldLayoutId id="2147483945" r:id="rId27"/>
    <p:sldLayoutId id="2147483946" r:id="rId28"/>
    <p:sldLayoutId id="2147483917" r:id="rId29"/>
    <p:sldLayoutId id="2147483947" r:id="rId30"/>
    <p:sldLayoutId id="2147483930" r:id="rId31"/>
    <p:sldLayoutId id="2147483931" r:id="rId32"/>
    <p:sldLayoutId id="2147483935" r:id="rId33"/>
    <p:sldLayoutId id="2147483936" r:id="rId34"/>
    <p:sldLayoutId id="2147483952" r:id="rId35"/>
    <p:sldLayoutId id="2147483925" r:id="rId36"/>
    <p:sldLayoutId id="2147483918" r:id="rId37"/>
    <p:sldLayoutId id="2147483920" r:id="rId38"/>
    <p:sldLayoutId id="2147483923" r:id="rId39"/>
    <p:sldLayoutId id="2147483921" r:id="rId40"/>
    <p:sldLayoutId id="2147483922" r:id="rId41"/>
    <p:sldLayoutId id="2147483953" r:id="rId42"/>
  </p:sldLayoutIdLst>
  <p:txStyles>
    <p:titleStyle>
      <a:lvl1pPr algn="l" defTabSz="914400" rtl="0" eaLnBrk="1" latinLnBrk="0" hangingPunct="1">
        <a:lnSpc>
          <a:spcPct val="90000"/>
        </a:lnSpc>
        <a:spcBef>
          <a:spcPct val="0"/>
        </a:spcBef>
        <a:buNone/>
        <a:defRPr sz="4400" b="1" i="0" kern="120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E75F0-7A36-2245-B142-83398678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570C593-3D6C-F24E-8368-959D91597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48281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Lst>
  <p:txStyles>
    <p:titleStyle>
      <a:lvl1pPr algn="l" defTabSz="914400" rtl="0" eaLnBrk="1" latinLnBrk="0" hangingPunct="1">
        <a:lnSpc>
          <a:spcPct val="90000"/>
        </a:lnSpc>
        <a:spcBef>
          <a:spcPct val="0"/>
        </a:spcBef>
        <a:buNone/>
        <a:defRPr sz="4400" b="1" i="0" kern="120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1C2_2C3A3916.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1CF_CA60C8EE.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4C5_1AC9D03D.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hyperlink" Target="https://resources.missioncriticalpartners.com/news/among-land-mobile-radio-system-users-cybersecurity-must-be-a-top-priority" TargetMode="External"/><Relationship Id="rId2" Type="http://schemas.openxmlformats.org/officeDocument/2006/relationships/hyperlink" Target="https://www.cisa.gov/sites/default/files/2023-02/22_0906_safecom_cyber_risks_to_lmr_first_edition_v2_508C%20%281%29.pdf" TargetMode="Externa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1BD_6B55521D.xml"/><Relationship Id="rId1" Type="http://schemas.openxmlformats.org/officeDocument/2006/relationships/slideLayout" Target="../slideLayouts/slideLayout78.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6.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8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8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8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9A95-7CFE-A39F-2882-563D6C806ADD}"/>
              </a:ext>
            </a:extLst>
          </p:cNvPr>
          <p:cNvSpPr>
            <a:spLocks noGrp="1"/>
          </p:cNvSpPr>
          <p:nvPr>
            <p:ph type="ctrTitle"/>
          </p:nvPr>
        </p:nvSpPr>
        <p:spPr/>
        <p:txBody>
          <a:bodyPr/>
          <a:lstStyle/>
          <a:p>
            <a:r>
              <a:rPr lang="en-US" dirty="0"/>
              <a:t>Importance of Cybersecurity for LMR Systems</a:t>
            </a:r>
          </a:p>
        </p:txBody>
      </p:sp>
      <p:sp>
        <p:nvSpPr>
          <p:cNvPr id="4" name="Text Placeholder 3">
            <a:extLst>
              <a:ext uri="{FF2B5EF4-FFF2-40B4-BE49-F238E27FC236}">
                <a16:creationId xmlns:a16="http://schemas.microsoft.com/office/drawing/2014/main" id="{DDCFD195-FE53-ACA4-A80B-F50412A9F409}"/>
              </a:ext>
            </a:extLst>
          </p:cNvPr>
          <p:cNvSpPr>
            <a:spLocks noGrp="1"/>
          </p:cNvSpPr>
          <p:nvPr>
            <p:ph type="body" sz="quarter" idx="13"/>
          </p:nvPr>
        </p:nvSpPr>
        <p:spPr/>
        <p:txBody>
          <a:bodyPr/>
          <a:lstStyle/>
          <a:p>
            <a:r>
              <a:rPr lang="en-US" dirty="0"/>
              <a:t>April 18, 2024</a:t>
            </a:r>
          </a:p>
        </p:txBody>
      </p:sp>
    </p:spTree>
    <p:extLst>
      <p:ext uri="{BB962C8B-B14F-4D97-AF65-F5344CB8AC3E}">
        <p14:creationId xmlns:p14="http://schemas.microsoft.com/office/powerpoint/2010/main" val="443805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9895" y="1274815"/>
            <a:ext cx="11546353" cy="4882119"/>
          </a:xfrm>
        </p:spPr>
        <p:txBody>
          <a:bodyPr vert="horz" lIns="91440" tIns="45720" rIns="91440" bIns="45720" rtlCol="0" anchor="t">
            <a:noAutofit/>
          </a:bodyPr>
          <a:lstStyle/>
          <a:p>
            <a:pPr>
              <a:buSzPts val="2400"/>
            </a:pPr>
            <a:r>
              <a:rPr lang="en-US" sz="2400" dirty="0"/>
              <a:t>Ransomware attacks are the most common cybersecurity threat.</a:t>
            </a:r>
          </a:p>
          <a:p>
            <a:pPr>
              <a:buSzPts val="2400"/>
            </a:pPr>
            <a:r>
              <a:rPr lang="en-US" sz="2400" dirty="0"/>
              <a:t>Government networks are prioritized targets:</a:t>
            </a:r>
          </a:p>
          <a:p>
            <a:pPr lvl="1">
              <a:spcBef>
                <a:spcPts val="1000"/>
              </a:spcBef>
              <a:buSzPts val="2400"/>
            </a:pPr>
            <a:r>
              <a:rPr lang="en-US" dirty="0"/>
              <a:t>Networks supporting critical functions that can’t go down</a:t>
            </a:r>
          </a:p>
          <a:p>
            <a:pPr lvl="1">
              <a:spcBef>
                <a:spcPts val="1000"/>
              </a:spcBef>
              <a:buSzPts val="2400"/>
            </a:pPr>
            <a:r>
              <a:rPr lang="en-US" dirty="0"/>
              <a:t>Funds available to pay high ransoms</a:t>
            </a:r>
          </a:p>
          <a:p>
            <a:pPr lvl="1">
              <a:spcBef>
                <a:spcPts val="1000"/>
              </a:spcBef>
              <a:buSzPts val="2400"/>
            </a:pPr>
            <a:r>
              <a:rPr lang="en-US" dirty="0"/>
              <a:t>Many individuals with access</a:t>
            </a:r>
          </a:p>
          <a:p>
            <a:pPr>
              <a:buSzPts val="2400"/>
            </a:pPr>
            <a:r>
              <a:rPr lang="en-US" sz="2400" dirty="0"/>
              <a:t>Radio systems are IP networks that can fall victim to cyberattacks just like any other government network.</a:t>
            </a:r>
          </a:p>
          <a:p>
            <a:pPr>
              <a:buSzPts val="2400"/>
            </a:pPr>
            <a:endParaRPr lang="en-US" sz="2000" dirty="0"/>
          </a:p>
          <a:p>
            <a:pPr>
              <a:buSzPts val="2400"/>
            </a:pPr>
            <a:endParaRPr lang="en-US" sz="20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9896" y="350656"/>
            <a:ext cx="10998186" cy="471658"/>
          </a:xfrm>
        </p:spPr>
        <p:txBody>
          <a:bodyPr/>
          <a:lstStyle/>
          <a:p>
            <a:r>
              <a:rPr lang="en-US" dirty="0"/>
              <a:t>The Facts</a:t>
            </a:r>
          </a:p>
        </p:txBody>
      </p:sp>
    </p:spTree>
    <p:extLst>
      <p:ext uri="{BB962C8B-B14F-4D97-AF65-F5344CB8AC3E}">
        <p14:creationId xmlns:p14="http://schemas.microsoft.com/office/powerpoint/2010/main" val="385299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9896" y="1280790"/>
            <a:ext cx="6310290" cy="4882119"/>
          </a:xfrm>
        </p:spPr>
        <p:txBody>
          <a:bodyPr vert="horz" lIns="91440" tIns="45720" rIns="91440" bIns="45720" rtlCol="0" anchor="t">
            <a:noAutofit/>
          </a:bodyPr>
          <a:lstStyle/>
          <a:p>
            <a:pPr>
              <a:buSzPts val="2400"/>
            </a:pPr>
            <a:r>
              <a:rPr lang="en-US" sz="2200" dirty="0"/>
              <a:t>Critical operation (acceptable annual outages measured in seconds)</a:t>
            </a:r>
          </a:p>
          <a:p>
            <a:pPr>
              <a:buSzPts val="2400"/>
            </a:pPr>
            <a:r>
              <a:rPr lang="en-US" sz="2200" dirty="0"/>
              <a:t>Much publicly available information available online</a:t>
            </a:r>
          </a:p>
          <a:p>
            <a:pPr>
              <a:buSzPts val="2400"/>
            </a:pPr>
            <a:r>
              <a:rPr lang="en-US" sz="2200" dirty="0"/>
              <a:t>Networks housing sensitive information</a:t>
            </a:r>
          </a:p>
          <a:p>
            <a:pPr>
              <a:buSzPts val="2400"/>
            </a:pPr>
            <a:r>
              <a:rPr lang="en-US" sz="2200" dirty="0"/>
              <a:t>Use of standards-based IP networks</a:t>
            </a:r>
          </a:p>
          <a:p>
            <a:pPr>
              <a:buSzPts val="2400"/>
            </a:pPr>
            <a:r>
              <a:rPr lang="en-US" sz="2200" dirty="0"/>
              <a:t>All equipment components that leverage off-the-shelf operating systems with known exploits</a:t>
            </a:r>
          </a:p>
          <a:p>
            <a:pPr>
              <a:buSzPts val="2400"/>
            </a:pPr>
            <a:endParaRPr lang="en-US" sz="2200" dirty="0"/>
          </a:p>
          <a:p>
            <a:pPr>
              <a:buSzPts val="2400"/>
            </a:pPr>
            <a:endParaRPr lang="en-US" sz="2200" dirty="0"/>
          </a:p>
          <a:p>
            <a:pPr>
              <a:buSzPts val="2400"/>
            </a:pPr>
            <a:endParaRPr lang="en-US" sz="22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9896" y="350656"/>
            <a:ext cx="10998186" cy="471658"/>
          </a:xfrm>
        </p:spPr>
        <p:txBody>
          <a:bodyPr/>
          <a:lstStyle/>
          <a:p>
            <a:r>
              <a:rPr lang="en-US" dirty="0"/>
              <a:t>Why Are Radio Networks Good Targets?</a:t>
            </a:r>
          </a:p>
        </p:txBody>
      </p:sp>
      <p:pic>
        <p:nvPicPr>
          <p:cNvPr id="6" name="Picture Placeholder 5">
            <a:extLst>
              <a:ext uri="{FF2B5EF4-FFF2-40B4-BE49-F238E27FC236}">
                <a16:creationId xmlns:a16="http://schemas.microsoft.com/office/drawing/2014/main" id="{242C4302-1C9E-6250-7859-6DBCA7CC336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val="0"/>
              </a:ext>
            </a:extLst>
          </a:blip>
          <a:srcRect l="10118" t="2850" r="2158" b="945"/>
          <a:stretch/>
        </p:blipFill>
        <p:spPr>
          <a:xfrm>
            <a:off x="8098643" y="970005"/>
            <a:ext cx="3719385" cy="4380471"/>
          </a:xfrm>
        </p:spPr>
      </p:pic>
    </p:spTree>
    <p:extLst>
      <p:ext uri="{BB962C8B-B14F-4D97-AF65-F5344CB8AC3E}">
        <p14:creationId xmlns:p14="http://schemas.microsoft.com/office/powerpoint/2010/main" val="3876727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9896" y="987940"/>
            <a:ext cx="6310290" cy="4882119"/>
          </a:xfrm>
        </p:spPr>
        <p:txBody>
          <a:bodyPr vert="horz" lIns="91440" tIns="45720" rIns="91440" bIns="45720" rtlCol="0" anchor="t">
            <a:noAutofit/>
          </a:bodyPr>
          <a:lstStyle/>
          <a:p>
            <a:pPr>
              <a:buSzPts val="2400"/>
            </a:pPr>
            <a:endParaRPr lang="en-US" sz="2000" dirty="0"/>
          </a:p>
          <a:p>
            <a:pPr>
              <a:buSzPts val="2400"/>
            </a:pPr>
            <a:endParaRPr lang="en-US" sz="1600" dirty="0"/>
          </a:p>
          <a:p>
            <a:pPr>
              <a:buSzPts val="2400"/>
            </a:pPr>
            <a:endParaRPr lang="en-US" sz="20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9896" y="350656"/>
            <a:ext cx="10998186" cy="471658"/>
          </a:xfrm>
        </p:spPr>
        <p:txBody>
          <a:bodyPr/>
          <a:lstStyle/>
          <a:p>
            <a:r>
              <a:rPr lang="en-US" dirty="0"/>
              <a:t>What Has Changed with Radio System Architecture?</a:t>
            </a:r>
          </a:p>
        </p:txBody>
      </p:sp>
      <p:graphicFrame>
        <p:nvGraphicFramePr>
          <p:cNvPr id="8" name="Table 8">
            <a:extLst>
              <a:ext uri="{FF2B5EF4-FFF2-40B4-BE49-F238E27FC236}">
                <a16:creationId xmlns:a16="http://schemas.microsoft.com/office/drawing/2014/main" id="{2A736425-4827-1518-D5F0-83E2C14A39DF}"/>
              </a:ext>
            </a:extLst>
          </p:cNvPr>
          <p:cNvGraphicFramePr>
            <a:graphicFrameLocks noGrp="1"/>
          </p:cNvGraphicFramePr>
          <p:nvPr>
            <p:extLst>
              <p:ext uri="{D42A27DB-BD31-4B8C-83A1-F6EECF244321}">
                <p14:modId xmlns:p14="http://schemas.microsoft.com/office/powerpoint/2010/main" val="4175019385"/>
              </p:ext>
            </p:extLst>
          </p:nvPr>
        </p:nvGraphicFramePr>
        <p:xfrm>
          <a:off x="1392518" y="1305464"/>
          <a:ext cx="9657976" cy="3028671"/>
        </p:xfrm>
        <a:graphic>
          <a:graphicData uri="http://schemas.openxmlformats.org/drawingml/2006/table">
            <a:tbl>
              <a:tblPr firstRow="1" bandRow="1">
                <a:tableStyleId>{00A15C55-8517-42AA-B614-E9B94910E393}</a:tableStyleId>
              </a:tblPr>
              <a:tblGrid>
                <a:gridCol w="4828988">
                  <a:extLst>
                    <a:ext uri="{9D8B030D-6E8A-4147-A177-3AD203B41FA5}">
                      <a16:colId xmlns:a16="http://schemas.microsoft.com/office/drawing/2014/main" val="2347982472"/>
                    </a:ext>
                  </a:extLst>
                </a:gridCol>
                <a:gridCol w="4828988">
                  <a:extLst>
                    <a:ext uri="{9D8B030D-6E8A-4147-A177-3AD203B41FA5}">
                      <a16:colId xmlns:a16="http://schemas.microsoft.com/office/drawing/2014/main" val="2399218659"/>
                    </a:ext>
                  </a:extLst>
                </a:gridCol>
              </a:tblGrid>
              <a:tr h="379080">
                <a:tc>
                  <a:txBody>
                    <a:bodyPr/>
                    <a:lstStyle/>
                    <a:p>
                      <a:pPr algn="ctr"/>
                      <a:r>
                        <a:rPr lang="en-US" dirty="0"/>
                        <a:t>The Good Old Days</a:t>
                      </a:r>
                    </a:p>
                  </a:txBody>
                  <a:tcPr/>
                </a:tc>
                <a:tc>
                  <a:txBody>
                    <a:bodyPr/>
                    <a:lstStyle/>
                    <a:p>
                      <a:pPr algn="ctr"/>
                      <a:r>
                        <a:rPr lang="en-US" dirty="0"/>
                        <a:t>Now</a:t>
                      </a:r>
                    </a:p>
                  </a:txBody>
                  <a:tcPr/>
                </a:tc>
                <a:extLst>
                  <a:ext uri="{0D108BD9-81ED-4DB2-BD59-A6C34878D82A}">
                    <a16:rowId xmlns:a16="http://schemas.microsoft.com/office/drawing/2014/main" val="3636154639"/>
                  </a:ext>
                </a:extLst>
              </a:tr>
              <a:tr h="379080">
                <a:tc>
                  <a:txBody>
                    <a:bodyPr/>
                    <a:lstStyle/>
                    <a:p>
                      <a:r>
                        <a:rPr lang="en-US" dirty="0"/>
                        <a:t>Completely isolated networks</a:t>
                      </a:r>
                    </a:p>
                  </a:txBody>
                  <a:tcPr/>
                </a:tc>
                <a:tc>
                  <a:txBody>
                    <a:bodyPr/>
                    <a:lstStyle/>
                    <a:p>
                      <a:r>
                        <a:rPr lang="en-US" dirty="0"/>
                        <a:t>Many external connections</a:t>
                      </a:r>
                    </a:p>
                  </a:txBody>
                  <a:tcPr/>
                </a:tc>
                <a:extLst>
                  <a:ext uri="{0D108BD9-81ED-4DB2-BD59-A6C34878D82A}">
                    <a16:rowId xmlns:a16="http://schemas.microsoft.com/office/drawing/2014/main" val="3751141964"/>
                  </a:ext>
                </a:extLst>
              </a:tr>
              <a:tr h="379080">
                <a:tc>
                  <a:txBody>
                    <a:bodyPr/>
                    <a:lstStyle/>
                    <a:p>
                      <a:r>
                        <a:rPr lang="en-US" dirty="0"/>
                        <a:t>Dedicated backhaul networks</a:t>
                      </a:r>
                    </a:p>
                  </a:txBody>
                  <a:tcPr/>
                </a:tc>
                <a:tc>
                  <a:txBody>
                    <a:bodyPr/>
                    <a:lstStyle/>
                    <a:p>
                      <a:r>
                        <a:rPr lang="en-US" dirty="0"/>
                        <a:t>Shared backhaul networks</a:t>
                      </a:r>
                    </a:p>
                  </a:txBody>
                  <a:tcPr/>
                </a:tc>
                <a:extLst>
                  <a:ext uri="{0D108BD9-81ED-4DB2-BD59-A6C34878D82A}">
                    <a16:rowId xmlns:a16="http://schemas.microsoft.com/office/drawing/2014/main" val="1314207612"/>
                  </a:ext>
                </a:extLst>
              </a:tr>
              <a:tr h="375111">
                <a:tc>
                  <a:txBody>
                    <a:bodyPr/>
                    <a:lstStyle/>
                    <a:p>
                      <a:r>
                        <a:rPr lang="en-US" dirty="0"/>
                        <a:t>Circuit-switched backhaul</a:t>
                      </a:r>
                    </a:p>
                  </a:txBody>
                  <a:tcPr/>
                </a:tc>
                <a:tc>
                  <a:txBody>
                    <a:bodyPr/>
                    <a:lstStyle/>
                    <a:p>
                      <a:r>
                        <a:rPr lang="en-US" dirty="0"/>
                        <a:t>IP backhaul</a:t>
                      </a:r>
                    </a:p>
                  </a:txBody>
                  <a:tcPr/>
                </a:tc>
                <a:extLst>
                  <a:ext uri="{0D108BD9-81ED-4DB2-BD59-A6C34878D82A}">
                    <a16:rowId xmlns:a16="http://schemas.microsoft.com/office/drawing/2014/main" val="379301729"/>
                  </a:ext>
                </a:extLst>
              </a:tr>
              <a:tr h="379080">
                <a:tc>
                  <a:txBody>
                    <a:bodyPr/>
                    <a:lstStyle/>
                    <a:p>
                      <a:r>
                        <a:rPr lang="en-US" dirty="0"/>
                        <a:t>Few individuals with administrative access</a:t>
                      </a:r>
                    </a:p>
                  </a:txBody>
                  <a:tcPr/>
                </a:tc>
                <a:tc>
                  <a:txBody>
                    <a:bodyPr/>
                    <a:lstStyle/>
                    <a:p>
                      <a:r>
                        <a:rPr lang="en-US" dirty="0"/>
                        <a:t>Many individuals with administrative access</a:t>
                      </a:r>
                    </a:p>
                  </a:txBody>
                  <a:tcPr/>
                </a:tc>
                <a:extLst>
                  <a:ext uri="{0D108BD9-81ED-4DB2-BD59-A6C34878D82A}">
                    <a16:rowId xmlns:a16="http://schemas.microsoft.com/office/drawing/2014/main" val="3005663523"/>
                  </a:ext>
                </a:extLst>
              </a:tr>
              <a:tr h="379080">
                <a:tc>
                  <a:txBody>
                    <a:bodyPr/>
                    <a:lstStyle/>
                    <a:p>
                      <a:r>
                        <a:rPr lang="en-US" dirty="0"/>
                        <a:t>Local system access only</a:t>
                      </a:r>
                    </a:p>
                  </a:txBody>
                  <a:tcPr/>
                </a:tc>
                <a:tc>
                  <a:txBody>
                    <a:bodyPr/>
                    <a:lstStyle/>
                    <a:p>
                      <a:r>
                        <a:rPr lang="en-US" dirty="0"/>
                        <a:t>Remote system access</a:t>
                      </a:r>
                    </a:p>
                  </a:txBody>
                  <a:tcPr/>
                </a:tc>
                <a:extLst>
                  <a:ext uri="{0D108BD9-81ED-4DB2-BD59-A6C34878D82A}">
                    <a16:rowId xmlns:a16="http://schemas.microsoft.com/office/drawing/2014/main" val="2182700657"/>
                  </a:ext>
                </a:extLst>
              </a:tr>
              <a:tr h="379080">
                <a:tc>
                  <a:txBody>
                    <a:bodyPr/>
                    <a:lstStyle/>
                    <a:p>
                      <a:r>
                        <a:rPr lang="en-US" dirty="0"/>
                        <a:t>Few cybersecurity threats</a:t>
                      </a:r>
                    </a:p>
                  </a:txBody>
                  <a:tcPr/>
                </a:tc>
                <a:tc>
                  <a:txBody>
                    <a:bodyPr/>
                    <a:lstStyle/>
                    <a:p>
                      <a:r>
                        <a:rPr lang="en-US" dirty="0"/>
                        <a:t>Many cybersecurity threats</a:t>
                      </a:r>
                    </a:p>
                  </a:txBody>
                  <a:tcPr/>
                </a:tc>
                <a:extLst>
                  <a:ext uri="{0D108BD9-81ED-4DB2-BD59-A6C34878D82A}">
                    <a16:rowId xmlns:a16="http://schemas.microsoft.com/office/drawing/2014/main" val="3750553626"/>
                  </a:ext>
                </a:extLst>
              </a:tr>
              <a:tr h="379080">
                <a:tc>
                  <a:txBody>
                    <a:bodyPr/>
                    <a:lstStyle/>
                    <a:p>
                      <a:r>
                        <a:rPr lang="en-US" dirty="0"/>
                        <a:t>100% on-premises equipment</a:t>
                      </a:r>
                    </a:p>
                  </a:txBody>
                  <a:tcPr/>
                </a:tc>
                <a:tc>
                  <a:txBody>
                    <a:bodyPr/>
                    <a:lstStyle/>
                    <a:p>
                      <a:r>
                        <a:rPr lang="en-US" dirty="0"/>
                        <a:t>Cloud-hosted services</a:t>
                      </a:r>
                    </a:p>
                  </a:txBody>
                  <a:tcPr/>
                </a:tc>
                <a:extLst>
                  <a:ext uri="{0D108BD9-81ED-4DB2-BD59-A6C34878D82A}">
                    <a16:rowId xmlns:a16="http://schemas.microsoft.com/office/drawing/2014/main" val="523370552"/>
                  </a:ext>
                </a:extLst>
              </a:tr>
            </a:tbl>
          </a:graphicData>
        </a:graphic>
      </p:graphicFrame>
    </p:spTree>
    <p:extLst>
      <p:ext uri="{BB962C8B-B14F-4D97-AF65-F5344CB8AC3E}">
        <p14:creationId xmlns:p14="http://schemas.microsoft.com/office/powerpoint/2010/main" val="829976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3276" y="989013"/>
            <a:ext cx="6688171" cy="4882119"/>
          </a:xfrm>
        </p:spPr>
        <p:txBody>
          <a:bodyPr vert="horz" lIns="91440" tIns="45720" rIns="91440" bIns="45720" rtlCol="0" anchor="t">
            <a:noAutofit/>
          </a:bodyPr>
          <a:lstStyle/>
          <a:p>
            <a:endParaRPr lang="en-US" sz="2000" dirty="0">
              <a:latin typeface="Arial"/>
              <a:cs typeface="Arial"/>
            </a:endParaRPr>
          </a:p>
          <a:p>
            <a:endParaRPr lang="en-US" sz="2400" dirty="0">
              <a:latin typeface="Arial"/>
              <a:cs typeface="Arial"/>
            </a:endParaRPr>
          </a:p>
          <a:p>
            <a:endParaRPr lang="en-US" sz="2400" dirty="0">
              <a:latin typeface="Arial"/>
              <a:cs typeface="Arial"/>
            </a:endParaRPr>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1" y="350656"/>
            <a:ext cx="10998186" cy="471658"/>
          </a:xfrm>
        </p:spPr>
        <p:txBody>
          <a:bodyPr/>
          <a:lstStyle/>
          <a:p>
            <a:r>
              <a:rPr lang="en-US" dirty="0"/>
              <a:t>Potential Impacts to Radio Systems</a:t>
            </a:r>
          </a:p>
        </p:txBody>
      </p:sp>
      <p:pic>
        <p:nvPicPr>
          <p:cNvPr id="8" name="Picture Placeholder 7">
            <a:extLst>
              <a:ext uri="{FF2B5EF4-FFF2-40B4-BE49-F238E27FC236}">
                <a16:creationId xmlns:a16="http://schemas.microsoft.com/office/drawing/2014/main" id="{D4838D37-EF4D-6917-DA08-BD325C35F9A6}"/>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val="0"/>
              </a:ext>
            </a:extLst>
          </a:blip>
          <a:srcRect l="2427" r="31637"/>
          <a:stretch/>
        </p:blipFill>
        <p:spPr>
          <a:xfrm>
            <a:off x="7766039" y="989013"/>
            <a:ext cx="4239814" cy="4281615"/>
          </a:xfrm>
        </p:spPr>
      </p:pic>
      <p:graphicFrame>
        <p:nvGraphicFramePr>
          <p:cNvPr id="4" name="Table 4">
            <a:extLst>
              <a:ext uri="{FF2B5EF4-FFF2-40B4-BE49-F238E27FC236}">
                <a16:creationId xmlns:a16="http://schemas.microsoft.com/office/drawing/2014/main" id="{1F79A012-101E-3938-FDF7-D322E6BEBDFE}"/>
              </a:ext>
            </a:extLst>
          </p:cNvPr>
          <p:cNvGraphicFramePr>
            <a:graphicFrameLocks noGrp="1"/>
          </p:cNvGraphicFramePr>
          <p:nvPr>
            <p:extLst>
              <p:ext uri="{D42A27DB-BD31-4B8C-83A1-F6EECF244321}">
                <p14:modId xmlns:p14="http://schemas.microsoft.com/office/powerpoint/2010/main" val="950616743"/>
              </p:ext>
            </p:extLst>
          </p:nvPr>
        </p:nvGraphicFramePr>
        <p:xfrm>
          <a:off x="748311" y="1801607"/>
          <a:ext cx="6029006" cy="2225040"/>
        </p:xfrm>
        <a:graphic>
          <a:graphicData uri="http://schemas.openxmlformats.org/drawingml/2006/table">
            <a:tbl>
              <a:tblPr firstRow="1" bandRow="1">
                <a:tableStyleId>{00A15C55-8517-42AA-B614-E9B94910E393}</a:tableStyleId>
              </a:tblPr>
              <a:tblGrid>
                <a:gridCol w="4148477">
                  <a:extLst>
                    <a:ext uri="{9D8B030D-6E8A-4147-A177-3AD203B41FA5}">
                      <a16:colId xmlns:a16="http://schemas.microsoft.com/office/drawing/2014/main" val="2714782630"/>
                    </a:ext>
                  </a:extLst>
                </a:gridCol>
                <a:gridCol w="1880529">
                  <a:extLst>
                    <a:ext uri="{9D8B030D-6E8A-4147-A177-3AD203B41FA5}">
                      <a16:colId xmlns:a16="http://schemas.microsoft.com/office/drawing/2014/main" val="2641252385"/>
                    </a:ext>
                  </a:extLst>
                </a:gridCol>
              </a:tblGrid>
              <a:tr h="370840">
                <a:tc>
                  <a:txBody>
                    <a:bodyPr/>
                    <a:lstStyle/>
                    <a:p>
                      <a:pPr algn="ctr"/>
                      <a:r>
                        <a:rPr lang="en-US" dirty="0"/>
                        <a:t>Radio System Impact</a:t>
                      </a:r>
                    </a:p>
                  </a:txBody>
                  <a:tcPr/>
                </a:tc>
                <a:tc>
                  <a:txBody>
                    <a:bodyPr/>
                    <a:lstStyle/>
                    <a:p>
                      <a:pPr algn="ctr"/>
                      <a:r>
                        <a:rPr lang="en-US" dirty="0"/>
                        <a:t>Severity</a:t>
                      </a:r>
                    </a:p>
                  </a:txBody>
                  <a:tcPr/>
                </a:tc>
                <a:extLst>
                  <a:ext uri="{0D108BD9-81ED-4DB2-BD59-A6C34878D82A}">
                    <a16:rowId xmlns:a16="http://schemas.microsoft.com/office/drawing/2014/main" val="4177620563"/>
                  </a:ext>
                </a:extLst>
              </a:tr>
              <a:tr h="370840">
                <a:tc>
                  <a:txBody>
                    <a:bodyPr/>
                    <a:lstStyle/>
                    <a:p>
                      <a:r>
                        <a:rPr lang="en-US" dirty="0"/>
                        <a:t>Redundant component disabled</a:t>
                      </a:r>
                    </a:p>
                  </a:txBody>
                  <a:tcPr/>
                </a:tc>
                <a:tc>
                  <a:txBody>
                    <a:bodyPr/>
                    <a:lstStyle/>
                    <a:p>
                      <a:r>
                        <a:rPr lang="en-US" dirty="0"/>
                        <a:t>Minor</a:t>
                      </a:r>
                    </a:p>
                  </a:txBody>
                  <a:tcPr/>
                </a:tc>
                <a:extLst>
                  <a:ext uri="{0D108BD9-81ED-4DB2-BD59-A6C34878D82A}">
                    <a16:rowId xmlns:a16="http://schemas.microsoft.com/office/drawing/2014/main" val="3025647407"/>
                  </a:ext>
                </a:extLst>
              </a:tr>
              <a:tr h="370840">
                <a:tc>
                  <a:txBody>
                    <a:bodyPr/>
                    <a:lstStyle/>
                    <a:p>
                      <a:r>
                        <a:rPr lang="en-US" dirty="0"/>
                        <a:t>Radio site offline</a:t>
                      </a:r>
                    </a:p>
                  </a:txBody>
                  <a:tcPr/>
                </a:tc>
                <a:tc>
                  <a:txBody>
                    <a:bodyPr/>
                    <a:lstStyle/>
                    <a:p>
                      <a:r>
                        <a:rPr lang="en-US" dirty="0"/>
                        <a:t>Moderate</a:t>
                      </a:r>
                    </a:p>
                  </a:txBody>
                  <a:tcPr/>
                </a:tc>
                <a:extLst>
                  <a:ext uri="{0D108BD9-81ED-4DB2-BD59-A6C34878D82A}">
                    <a16:rowId xmlns:a16="http://schemas.microsoft.com/office/drawing/2014/main" val="1280175380"/>
                  </a:ext>
                </a:extLst>
              </a:tr>
              <a:tr h="370840">
                <a:tc>
                  <a:txBody>
                    <a:bodyPr/>
                    <a:lstStyle/>
                    <a:p>
                      <a:r>
                        <a:rPr lang="en-US" dirty="0"/>
                        <a:t>Unauthorized access to system</a:t>
                      </a:r>
                    </a:p>
                  </a:txBody>
                  <a:tcPr/>
                </a:tc>
                <a:tc>
                  <a:txBody>
                    <a:bodyPr/>
                    <a:lstStyle/>
                    <a:p>
                      <a:r>
                        <a:rPr lang="en-US" dirty="0"/>
                        <a:t>Moderate</a:t>
                      </a:r>
                    </a:p>
                  </a:txBody>
                  <a:tcPr/>
                </a:tc>
                <a:extLst>
                  <a:ext uri="{0D108BD9-81ED-4DB2-BD59-A6C34878D82A}">
                    <a16:rowId xmlns:a16="http://schemas.microsoft.com/office/drawing/2014/main" val="1702778189"/>
                  </a:ext>
                </a:extLst>
              </a:tr>
              <a:tr h="370840">
                <a:tc>
                  <a:txBody>
                    <a:bodyPr/>
                    <a:lstStyle/>
                    <a:p>
                      <a:r>
                        <a:rPr lang="en-US" dirty="0"/>
                        <a:t>Short-term system-wide outage</a:t>
                      </a:r>
                    </a:p>
                  </a:txBody>
                  <a:tcPr/>
                </a:tc>
                <a:tc>
                  <a:txBody>
                    <a:bodyPr/>
                    <a:lstStyle/>
                    <a:p>
                      <a:r>
                        <a:rPr lang="en-US" dirty="0"/>
                        <a:t>Severe</a:t>
                      </a:r>
                    </a:p>
                  </a:txBody>
                  <a:tcPr/>
                </a:tc>
                <a:extLst>
                  <a:ext uri="{0D108BD9-81ED-4DB2-BD59-A6C34878D82A}">
                    <a16:rowId xmlns:a16="http://schemas.microsoft.com/office/drawing/2014/main" val="1950443924"/>
                  </a:ext>
                </a:extLst>
              </a:tr>
              <a:tr h="370840">
                <a:tc>
                  <a:txBody>
                    <a:bodyPr/>
                    <a:lstStyle/>
                    <a:p>
                      <a:r>
                        <a:rPr lang="en-US" dirty="0"/>
                        <a:t>Long-term system-wide outage</a:t>
                      </a:r>
                    </a:p>
                  </a:txBody>
                  <a:tcPr/>
                </a:tc>
                <a:tc>
                  <a:txBody>
                    <a:bodyPr/>
                    <a:lstStyle/>
                    <a:p>
                      <a:r>
                        <a:rPr lang="en-US" dirty="0"/>
                        <a:t>Catastrophic</a:t>
                      </a:r>
                    </a:p>
                  </a:txBody>
                  <a:tcPr/>
                </a:tc>
                <a:extLst>
                  <a:ext uri="{0D108BD9-81ED-4DB2-BD59-A6C34878D82A}">
                    <a16:rowId xmlns:a16="http://schemas.microsoft.com/office/drawing/2014/main" val="3069848240"/>
                  </a:ext>
                </a:extLst>
              </a:tr>
            </a:tbl>
          </a:graphicData>
        </a:graphic>
      </p:graphicFrame>
    </p:spTree>
    <p:extLst>
      <p:ext uri="{BB962C8B-B14F-4D97-AF65-F5344CB8AC3E}">
        <p14:creationId xmlns:p14="http://schemas.microsoft.com/office/powerpoint/2010/main" val="121274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496401" y="1269910"/>
            <a:ext cx="11367747" cy="4882119"/>
          </a:xfrm>
        </p:spPr>
        <p:txBody>
          <a:bodyPr vert="horz" lIns="91440" tIns="45720" rIns="91440" bIns="45720" rtlCol="0" anchor="t">
            <a:noAutofit/>
          </a:bodyPr>
          <a:lstStyle/>
          <a:p>
            <a:r>
              <a:rPr lang="en-US" sz="2400" dirty="0">
                <a:latin typeface="Arial"/>
                <a:cs typeface="Arial"/>
              </a:rPr>
              <a:t>The most common radio system technology, used primarily by smaller agencies and some major cities</a:t>
            </a:r>
          </a:p>
          <a:p>
            <a:r>
              <a:rPr lang="en-US" sz="2400" dirty="0">
                <a:latin typeface="Arial"/>
                <a:cs typeface="Arial"/>
              </a:rPr>
              <a:t>Limited system security features available</a:t>
            </a:r>
          </a:p>
          <a:p>
            <a:r>
              <a:rPr lang="en-US" sz="2400" dirty="0">
                <a:latin typeface="Arial"/>
                <a:cs typeface="Arial"/>
              </a:rPr>
              <a:t>Frequency information available online</a:t>
            </a:r>
          </a:p>
          <a:p>
            <a:r>
              <a:rPr lang="en-US" sz="2400" dirty="0">
                <a:latin typeface="Arial"/>
                <a:cs typeface="Arial"/>
              </a:rPr>
              <a:t>PL/NAC codes available online</a:t>
            </a:r>
          </a:p>
          <a:p>
            <a:r>
              <a:rPr lang="en-US" sz="2400" dirty="0">
                <a:latin typeface="Arial"/>
                <a:cs typeface="Arial"/>
              </a:rPr>
              <a:t>Ability of bad actors, with relatively low cost and expertise, to talk on these networks</a:t>
            </a:r>
          </a:p>
          <a:p>
            <a:r>
              <a:rPr lang="en-US" sz="2400" dirty="0">
                <a:latin typeface="Arial"/>
                <a:cs typeface="Arial"/>
              </a:rPr>
              <a:t>Tracking down of rogue radios extremely difficult</a:t>
            </a:r>
          </a:p>
          <a:p>
            <a:r>
              <a:rPr lang="en-US" sz="2400" dirty="0">
                <a:latin typeface="Arial"/>
                <a:cs typeface="Arial"/>
              </a:rPr>
              <a:t>Systems with IP backhaul generally on shared networks</a:t>
            </a:r>
          </a:p>
          <a:p>
            <a:pPr marL="0" indent="0">
              <a:buNone/>
            </a:pPr>
            <a:endParaRPr lang="en-US" sz="2400" dirty="0">
              <a:latin typeface="Arial"/>
              <a:cs typeface="Arial"/>
            </a:endParaRPr>
          </a:p>
          <a:p>
            <a:endParaRPr lang="en-US" sz="2400" dirty="0">
              <a:latin typeface="Arial"/>
              <a:cs typeface="Arial"/>
            </a:endParaRPr>
          </a:p>
          <a:p>
            <a:endParaRPr lang="en-US" sz="2400" dirty="0">
              <a:latin typeface="Arial"/>
              <a:cs typeface="Arial"/>
            </a:endParaRPr>
          </a:p>
          <a:p>
            <a:endParaRPr lang="en-US" sz="2400" dirty="0">
              <a:latin typeface="Arial"/>
              <a:cs typeface="Arial"/>
            </a:endParaRPr>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1" y="350656"/>
            <a:ext cx="10998186" cy="471658"/>
          </a:xfrm>
        </p:spPr>
        <p:txBody>
          <a:bodyPr/>
          <a:lstStyle/>
          <a:p>
            <a:r>
              <a:rPr lang="en-US" dirty="0"/>
              <a:t>Conventional Networks</a:t>
            </a:r>
          </a:p>
        </p:txBody>
      </p:sp>
    </p:spTree>
    <p:extLst>
      <p:ext uri="{BB962C8B-B14F-4D97-AF65-F5344CB8AC3E}">
        <p14:creationId xmlns:p14="http://schemas.microsoft.com/office/powerpoint/2010/main" val="742013206"/>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496401" y="1281860"/>
            <a:ext cx="6688171" cy="4882119"/>
          </a:xfrm>
        </p:spPr>
        <p:txBody>
          <a:bodyPr vert="horz" lIns="91440" tIns="45720" rIns="91440" bIns="45720" rtlCol="0" anchor="t">
            <a:noAutofit/>
          </a:bodyPr>
          <a:lstStyle/>
          <a:p>
            <a:r>
              <a:rPr lang="en-US" sz="2200" dirty="0">
                <a:latin typeface="Arial"/>
                <a:cs typeface="Arial"/>
              </a:rPr>
              <a:t>Greater protection from invalid users</a:t>
            </a:r>
          </a:p>
          <a:p>
            <a:pPr lvl="1"/>
            <a:r>
              <a:rPr lang="en-US" sz="1800" dirty="0">
                <a:latin typeface="Arial"/>
                <a:cs typeface="Arial"/>
              </a:rPr>
              <a:t>Unit IDs</a:t>
            </a:r>
          </a:p>
          <a:p>
            <a:pPr lvl="1"/>
            <a:r>
              <a:rPr lang="en-US" sz="1800" dirty="0">
                <a:latin typeface="Arial"/>
                <a:cs typeface="Arial"/>
              </a:rPr>
              <a:t>Radio inhibit</a:t>
            </a:r>
          </a:p>
          <a:p>
            <a:r>
              <a:rPr lang="en-US" sz="2200" dirty="0">
                <a:latin typeface="Arial"/>
                <a:cs typeface="Arial"/>
              </a:rPr>
              <a:t>Ability to disable frequencies when interference present</a:t>
            </a:r>
          </a:p>
          <a:p>
            <a:r>
              <a:rPr lang="en-US" sz="2200" dirty="0">
                <a:latin typeface="Arial"/>
                <a:cs typeface="Arial"/>
              </a:rPr>
              <a:t>Standardized security policies from manufacturer</a:t>
            </a:r>
          </a:p>
          <a:p>
            <a:r>
              <a:rPr lang="en-US" sz="2200" dirty="0">
                <a:latin typeface="Arial"/>
                <a:cs typeface="Arial"/>
              </a:rPr>
              <a:t>External internet connection through firewalls</a:t>
            </a:r>
          </a:p>
          <a:p>
            <a:r>
              <a:rPr lang="en-US" sz="2200" dirty="0">
                <a:latin typeface="Arial"/>
                <a:cs typeface="Arial"/>
              </a:rPr>
              <a:t>Use generally in more populated areas and thus bigger targets</a:t>
            </a:r>
          </a:p>
          <a:p>
            <a:endParaRPr lang="en-US" sz="2200" dirty="0">
              <a:latin typeface="Arial"/>
              <a:cs typeface="Arial"/>
            </a:endParaRPr>
          </a:p>
          <a:p>
            <a:pPr lvl="1"/>
            <a:endParaRPr lang="en-US" sz="2200" dirty="0">
              <a:latin typeface="Arial"/>
              <a:cs typeface="Arial"/>
            </a:endParaRPr>
          </a:p>
          <a:p>
            <a:endParaRPr lang="en-US" sz="2200" dirty="0">
              <a:latin typeface="Arial"/>
              <a:cs typeface="Arial"/>
            </a:endParaRPr>
          </a:p>
          <a:p>
            <a:endParaRPr lang="en-US" sz="2200" dirty="0">
              <a:latin typeface="Arial"/>
              <a:cs typeface="Arial"/>
            </a:endParaRPr>
          </a:p>
          <a:p>
            <a:endParaRPr lang="en-US" sz="2200" dirty="0">
              <a:latin typeface="Arial"/>
              <a:cs typeface="Arial"/>
            </a:endParaRPr>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1" y="350656"/>
            <a:ext cx="10998186" cy="471658"/>
          </a:xfrm>
        </p:spPr>
        <p:txBody>
          <a:bodyPr/>
          <a:lstStyle/>
          <a:p>
            <a:r>
              <a:rPr lang="en-US" dirty="0"/>
              <a:t>Trunked Networks</a:t>
            </a:r>
          </a:p>
        </p:txBody>
      </p:sp>
      <p:pic>
        <p:nvPicPr>
          <p:cNvPr id="8" name="Picture Placeholder 7">
            <a:extLst>
              <a:ext uri="{FF2B5EF4-FFF2-40B4-BE49-F238E27FC236}">
                <a16:creationId xmlns:a16="http://schemas.microsoft.com/office/drawing/2014/main" id="{D4838D37-EF4D-6917-DA08-BD325C35F9A6}"/>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p:blipFill>
        <p:spPr>
          <a:xfrm>
            <a:off x="7722790" y="989013"/>
            <a:ext cx="4239814" cy="4206240"/>
          </a:xfrm>
        </p:spPr>
      </p:pic>
    </p:spTree>
    <p:extLst>
      <p:ext uri="{BB962C8B-B14F-4D97-AF65-F5344CB8AC3E}">
        <p14:creationId xmlns:p14="http://schemas.microsoft.com/office/powerpoint/2010/main" val="73772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2520D508-639B-A2F5-485C-86C8869AD4E6}"/>
              </a:ext>
            </a:extLst>
          </p:cNvPr>
          <p:cNvGraphicFramePr>
            <a:graphicFrameLocks noGrp="1"/>
          </p:cNvGraphicFramePr>
          <p:nvPr>
            <p:extLst>
              <p:ext uri="{D42A27DB-BD31-4B8C-83A1-F6EECF244321}">
                <p14:modId xmlns:p14="http://schemas.microsoft.com/office/powerpoint/2010/main" val="2996891621"/>
              </p:ext>
            </p:extLst>
          </p:nvPr>
        </p:nvGraphicFramePr>
        <p:xfrm>
          <a:off x="808612" y="1295945"/>
          <a:ext cx="10574775" cy="2425265"/>
        </p:xfrm>
        <a:graphic>
          <a:graphicData uri="http://schemas.openxmlformats.org/drawingml/2006/table">
            <a:tbl>
              <a:tblPr firstRow="1" bandRow="1">
                <a:tableStyleId>{00A15C55-8517-42AA-B614-E9B94910E393}</a:tableStyleId>
              </a:tblPr>
              <a:tblGrid>
                <a:gridCol w="3524925">
                  <a:extLst>
                    <a:ext uri="{9D8B030D-6E8A-4147-A177-3AD203B41FA5}">
                      <a16:colId xmlns:a16="http://schemas.microsoft.com/office/drawing/2014/main" val="3338340658"/>
                    </a:ext>
                  </a:extLst>
                </a:gridCol>
                <a:gridCol w="3524925">
                  <a:extLst>
                    <a:ext uri="{9D8B030D-6E8A-4147-A177-3AD203B41FA5}">
                      <a16:colId xmlns:a16="http://schemas.microsoft.com/office/drawing/2014/main" val="3351519904"/>
                    </a:ext>
                  </a:extLst>
                </a:gridCol>
                <a:gridCol w="3524925">
                  <a:extLst>
                    <a:ext uri="{9D8B030D-6E8A-4147-A177-3AD203B41FA5}">
                      <a16:colId xmlns:a16="http://schemas.microsoft.com/office/drawing/2014/main" val="1459550632"/>
                    </a:ext>
                  </a:extLst>
                </a:gridCol>
              </a:tblGrid>
              <a:tr h="2425265">
                <a:tc>
                  <a:txBody>
                    <a:body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t>RF interference/jamming</a:t>
                      </a:r>
                    </a:p>
                    <a:p>
                      <a:pPr marL="228600" indent="-228600" algn="l">
                        <a:spcBef>
                          <a:spcPts val="600"/>
                        </a:spcBef>
                        <a:buFont typeface="Arial" panose="020B0604020202020204" pitchFamily="34" charset="0"/>
                        <a:buChar char="•"/>
                      </a:pPr>
                      <a:r>
                        <a:rPr lang="en-US" dirty="0"/>
                        <a:t>Interception/eavesdropping</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t>Duplicate radio IDs</a:t>
                      </a:r>
                    </a:p>
                    <a:p>
                      <a:pPr marL="228600" indent="-228600" algn="l">
                        <a:spcBef>
                          <a:spcPts val="600"/>
                        </a:spcBef>
                        <a:buFont typeface="Arial" panose="020B0604020202020204" pitchFamily="34" charset="0"/>
                        <a:buChar char="•"/>
                      </a:pPr>
                      <a:r>
                        <a:rPr lang="en-US" dirty="0"/>
                        <a:t>Poor cyber hygiene</a:t>
                      </a:r>
                    </a:p>
                    <a:p>
                      <a:pPr marL="228600" indent="-228600" algn="l">
                        <a:spcBef>
                          <a:spcPts val="600"/>
                        </a:spcBef>
                        <a:buFont typeface="Arial" panose="020B0604020202020204" pitchFamily="34" charset="0"/>
                        <a:buChar char="•"/>
                      </a:pPr>
                      <a:r>
                        <a:rPr lang="en-US" dirty="0"/>
                        <a:t>Unauthorized network access</a:t>
                      </a:r>
                    </a:p>
                    <a:p>
                      <a:pPr marL="228600" indent="-228600" algn="l">
                        <a:spcBef>
                          <a:spcPts val="600"/>
                        </a:spcBef>
                        <a:buFont typeface="Arial" panose="020B0604020202020204" pitchFamily="34" charset="0"/>
                        <a:buChar char="•"/>
                      </a:pPr>
                      <a:r>
                        <a:rPr lang="en-US" dirty="0"/>
                        <a:t>Unauthorized data access</a:t>
                      </a:r>
                    </a:p>
                  </a:txBody>
                  <a:tcPr/>
                </a:tc>
                <a:tc>
                  <a:txBody>
                    <a:bodyPr/>
                    <a:lstStyle/>
                    <a:p>
                      <a:pPr marL="228600" indent="-228600" algn="l" defTabSz="914400" rtl="0" eaLnBrk="1" latinLnBrk="0" hangingPunct="1">
                        <a:spcBef>
                          <a:spcPts val="600"/>
                        </a:spcBef>
                        <a:buFont typeface="Arial" panose="020B0604020202020204" pitchFamily="34" charset="0"/>
                        <a:buChar char="•"/>
                      </a:pPr>
                      <a:r>
                        <a:rPr lang="en-US" sz="1800" b="1" kern="1200" dirty="0">
                          <a:solidFill>
                            <a:schemeClr val="lt1"/>
                          </a:solidFill>
                          <a:latin typeface="+mn-lt"/>
                          <a:ea typeface="+mn-ea"/>
                          <a:cs typeface="+mn-cs"/>
                        </a:rPr>
                        <a:t>Insider threat</a:t>
                      </a:r>
                    </a:p>
                    <a:p>
                      <a:pPr marL="228600" indent="-228600" algn="l" defTabSz="914400" rtl="0" eaLnBrk="1" latinLnBrk="0" hangingPunct="1">
                        <a:spcBef>
                          <a:spcPts val="600"/>
                        </a:spcBef>
                        <a:buFont typeface="Arial" panose="020B0604020202020204" pitchFamily="34" charset="0"/>
                        <a:buChar char="•"/>
                      </a:pPr>
                      <a:r>
                        <a:rPr lang="en-US" sz="1800" b="1" kern="1200" dirty="0">
                          <a:solidFill>
                            <a:schemeClr val="lt1"/>
                          </a:solidFill>
                          <a:latin typeface="+mn-lt"/>
                          <a:ea typeface="+mn-ea"/>
                          <a:cs typeface="+mn-cs"/>
                        </a:rPr>
                        <a:t>Malicious applications</a:t>
                      </a:r>
                    </a:p>
                    <a:p>
                      <a:pPr marL="228600" indent="-228600" algn="l" defTabSz="914400" rtl="0" eaLnBrk="1" latinLnBrk="0" hangingPunct="1">
                        <a:spcBef>
                          <a:spcPts val="600"/>
                        </a:spcBef>
                        <a:buFont typeface="Arial" panose="020B0604020202020204" pitchFamily="34" charset="0"/>
                        <a:buChar char="•"/>
                      </a:pPr>
                      <a:r>
                        <a:rPr lang="en-US" sz="1800" b="1" kern="1200" dirty="0">
                          <a:solidFill>
                            <a:schemeClr val="lt1"/>
                          </a:solidFill>
                          <a:latin typeface="+mn-lt"/>
                          <a:ea typeface="+mn-ea"/>
                          <a:cs typeface="+mn-cs"/>
                        </a:rPr>
                        <a:t>Malware</a:t>
                      </a:r>
                    </a:p>
                    <a:p>
                      <a:pPr marL="228600" indent="-228600" algn="l" defTabSz="914400" rtl="0" eaLnBrk="1" latinLnBrk="0" hangingPunct="1">
                        <a:spcBef>
                          <a:spcPts val="600"/>
                        </a:spcBef>
                        <a:buFont typeface="Arial" panose="020B0604020202020204" pitchFamily="34" charset="0"/>
                        <a:buChar char="•"/>
                      </a:pPr>
                      <a:r>
                        <a:rPr lang="en-US" sz="1800" b="1" kern="1200" dirty="0">
                          <a:solidFill>
                            <a:schemeClr val="lt1"/>
                          </a:solidFill>
                          <a:latin typeface="+mn-lt"/>
                          <a:ea typeface="+mn-ea"/>
                          <a:cs typeface="+mn-cs"/>
                        </a:rPr>
                        <a:t>Ransomware</a:t>
                      </a:r>
                    </a:p>
                    <a:p>
                      <a:pPr marL="228600" indent="-228600" algn="l" defTabSz="914400" rtl="0" eaLnBrk="1" latinLnBrk="0" hangingPunct="1">
                        <a:spcBef>
                          <a:spcPts val="600"/>
                        </a:spcBef>
                        <a:buFont typeface="Arial" panose="020B0604020202020204" pitchFamily="34" charset="0"/>
                        <a:buChar char="•"/>
                      </a:pPr>
                      <a:r>
                        <a:rPr lang="en-US" sz="1800" b="1" kern="1200" dirty="0">
                          <a:solidFill>
                            <a:schemeClr val="lt1"/>
                          </a:solidFill>
                          <a:latin typeface="+mn-lt"/>
                          <a:ea typeface="+mn-ea"/>
                          <a:cs typeface="+mn-cs"/>
                        </a:rPr>
                        <a:t>Spear phishing</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t>Supply Chain Hacks</a:t>
                      </a:r>
                    </a:p>
                  </a:txBody>
                  <a:tcPr/>
                </a:tc>
                <a:tc>
                  <a:txBody>
                    <a:bodyPr/>
                    <a:lstStyle/>
                    <a:p>
                      <a:pPr marL="228600" indent="-228600" algn="l">
                        <a:spcBef>
                          <a:spcPts val="600"/>
                        </a:spcBef>
                        <a:buFont typeface="Arial" panose="020B0604020202020204" pitchFamily="34" charset="0"/>
                        <a:buChar char="•"/>
                      </a:pPr>
                      <a:r>
                        <a:rPr lang="en-US" dirty="0"/>
                        <a:t>Hardware trojan</a:t>
                      </a:r>
                    </a:p>
                    <a:p>
                      <a:pPr marL="228600" indent="-228600" algn="l">
                        <a:spcBef>
                          <a:spcPts val="600"/>
                        </a:spcBef>
                        <a:buFont typeface="Arial" panose="020B0604020202020204" pitchFamily="34" charset="0"/>
                        <a:buChar char="•"/>
                      </a:pPr>
                      <a:r>
                        <a:rPr lang="en-US" dirty="0"/>
                        <a:t>Failure of synchronization</a:t>
                      </a:r>
                    </a:p>
                    <a:p>
                      <a:pPr marL="228600" indent="-228600" algn="l">
                        <a:spcBef>
                          <a:spcPts val="600"/>
                        </a:spcBef>
                        <a:buFont typeface="Arial" panose="020B0604020202020204" pitchFamily="34" charset="0"/>
                        <a:buChar char="•"/>
                      </a:pPr>
                      <a:r>
                        <a:rPr lang="en-US" dirty="0"/>
                        <a:t>Disruption of trunked operations</a:t>
                      </a:r>
                    </a:p>
                    <a:p>
                      <a:pPr marL="228600" indent="-228600" algn="l">
                        <a:spcBef>
                          <a:spcPts val="600"/>
                        </a:spcBef>
                        <a:buFont typeface="Arial" panose="020B0604020202020204" pitchFamily="34" charset="0"/>
                        <a:buChar char="•"/>
                      </a:pPr>
                      <a:r>
                        <a:rPr lang="en-US" dirty="0"/>
                        <a:t>Spoofing</a:t>
                      </a:r>
                    </a:p>
                    <a:p>
                      <a:pPr marL="228600" indent="-228600" algn="l">
                        <a:spcBef>
                          <a:spcPts val="600"/>
                        </a:spcBef>
                        <a:buFont typeface="Arial" panose="020B0604020202020204" pitchFamily="34" charset="0"/>
                        <a:buChar char="•"/>
                      </a:pPr>
                      <a:r>
                        <a:rPr lang="en-US" dirty="0"/>
                        <a:t>Denial-of-service attack</a:t>
                      </a:r>
                    </a:p>
                  </a:txBody>
                  <a:tcPr/>
                </a:tc>
                <a:extLst>
                  <a:ext uri="{0D108BD9-81ED-4DB2-BD59-A6C34878D82A}">
                    <a16:rowId xmlns:a16="http://schemas.microsoft.com/office/drawing/2014/main" val="3167197562"/>
                  </a:ext>
                </a:extLst>
              </a:tr>
            </a:tbl>
          </a:graphicData>
        </a:graphic>
      </p:graphicFrame>
      <p:sp>
        <p:nvSpPr>
          <p:cNvPr id="2" name="Text Placeholder 2">
            <a:extLst>
              <a:ext uri="{FF2B5EF4-FFF2-40B4-BE49-F238E27FC236}">
                <a16:creationId xmlns:a16="http://schemas.microsoft.com/office/drawing/2014/main" id="{58B6A13B-3B6D-F1E0-13DE-6C06FAA77B2A}"/>
              </a:ext>
            </a:extLst>
          </p:cNvPr>
          <p:cNvSpPr>
            <a:spLocks noGrp="1"/>
          </p:cNvSpPr>
          <p:nvPr>
            <p:ph type="body" sz="quarter" idx="11"/>
          </p:nvPr>
        </p:nvSpPr>
        <p:spPr>
          <a:xfrm>
            <a:off x="496401" y="350656"/>
            <a:ext cx="10998186" cy="471658"/>
          </a:xfrm>
        </p:spPr>
        <p:txBody>
          <a:bodyPr/>
          <a:lstStyle/>
          <a:p>
            <a:r>
              <a:rPr lang="en-US" dirty="0"/>
              <a:t>Types of Cyberattacks Against LMR Systems</a:t>
            </a:r>
          </a:p>
        </p:txBody>
      </p:sp>
    </p:spTree>
    <p:extLst>
      <p:ext uri="{BB962C8B-B14F-4D97-AF65-F5344CB8AC3E}">
        <p14:creationId xmlns:p14="http://schemas.microsoft.com/office/powerpoint/2010/main" val="3395340526"/>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1" y="350656"/>
            <a:ext cx="10998186" cy="471658"/>
          </a:xfrm>
        </p:spPr>
        <p:txBody>
          <a:bodyPr/>
          <a:lstStyle/>
          <a:p>
            <a:r>
              <a:rPr lang="en-US" dirty="0"/>
              <a:t>P25 Network Vulnerabilities</a:t>
            </a:r>
            <a:br>
              <a:rPr lang="en-US" dirty="0"/>
            </a:br>
            <a:r>
              <a:rPr lang="en-US" sz="2600" dirty="0">
                <a:solidFill>
                  <a:schemeClr val="accent2"/>
                </a:solidFill>
              </a:rPr>
              <a:t>1 – Copper Theft</a:t>
            </a:r>
          </a:p>
        </p:txBody>
      </p:sp>
      <p:graphicFrame>
        <p:nvGraphicFramePr>
          <p:cNvPr id="6" name="Table 6">
            <a:extLst>
              <a:ext uri="{FF2B5EF4-FFF2-40B4-BE49-F238E27FC236}">
                <a16:creationId xmlns:a16="http://schemas.microsoft.com/office/drawing/2014/main" id="{BB1900FC-E881-2CAB-B5E3-F7C2AFC4346E}"/>
              </a:ext>
            </a:extLst>
          </p:cNvPr>
          <p:cNvGraphicFramePr>
            <a:graphicFrameLocks noGrp="1"/>
          </p:cNvGraphicFramePr>
          <p:nvPr>
            <p:extLst>
              <p:ext uri="{D42A27DB-BD31-4B8C-83A1-F6EECF244321}">
                <p14:modId xmlns:p14="http://schemas.microsoft.com/office/powerpoint/2010/main" val="3368915237"/>
              </p:ext>
            </p:extLst>
          </p:nvPr>
        </p:nvGraphicFramePr>
        <p:xfrm>
          <a:off x="1710411" y="1562100"/>
          <a:ext cx="8771177" cy="3764280"/>
        </p:xfrm>
        <a:graphic>
          <a:graphicData uri="http://schemas.openxmlformats.org/drawingml/2006/table">
            <a:tbl>
              <a:tblPr bandRow="1">
                <a:tableStyleId>{F5AB1C69-6EDB-4FF4-983F-18BD219EF322}</a:tableStyleId>
              </a:tblPr>
              <a:tblGrid>
                <a:gridCol w="2943462">
                  <a:extLst>
                    <a:ext uri="{9D8B030D-6E8A-4147-A177-3AD203B41FA5}">
                      <a16:colId xmlns:a16="http://schemas.microsoft.com/office/drawing/2014/main" val="1137861881"/>
                    </a:ext>
                  </a:extLst>
                </a:gridCol>
                <a:gridCol w="5827715">
                  <a:extLst>
                    <a:ext uri="{9D8B030D-6E8A-4147-A177-3AD203B41FA5}">
                      <a16:colId xmlns:a16="http://schemas.microsoft.com/office/drawing/2014/main" val="1759472644"/>
                    </a:ext>
                  </a:extLst>
                </a:gridCol>
              </a:tblGrid>
              <a:tr h="0">
                <a:tc>
                  <a:txBody>
                    <a:bodyPr/>
                    <a:lstStyle/>
                    <a:p>
                      <a:pPr algn="l"/>
                      <a:r>
                        <a:rPr lang="en-US" b="1" dirty="0"/>
                        <a:t>Severity</a:t>
                      </a:r>
                    </a:p>
                  </a:txBody>
                  <a:tcPr/>
                </a:tc>
                <a:tc>
                  <a:txBody>
                    <a:bodyPr/>
                    <a:lstStyle/>
                    <a:p>
                      <a:pPr algn="l"/>
                      <a:r>
                        <a:rPr lang="en-US" dirty="0"/>
                        <a:t>Moderate</a:t>
                      </a:r>
                    </a:p>
                  </a:txBody>
                  <a:tcPr/>
                </a:tc>
                <a:extLst>
                  <a:ext uri="{0D108BD9-81ED-4DB2-BD59-A6C34878D82A}">
                    <a16:rowId xmlns:a16="http://schemas.microsoft.com/office/drawing/2014/main" val="567529486"/>
                  </a:ext>
                </a:extLst>
              </a:tr>
              <a:tr h="370840">
                <a:tc>
                  <a:txBody>
                    <a:bodyPr/>
                    <a:lstStyle/>
                    <a:p>
                      <a:r>
                        <a:rPr lang="en-US" b="1" dirty="0"/>
                        <a:t>Impact</a:t>
                      </a:r>
                    </a:p>
                  </a:txBody>
                  <a:tcPr/>
                </a:tc>
                <a:tc>
                  <a:txBody>
                    <a:bodyPr/>
                    <a:lstStyle/>
                    <a:p>
                      <a:r>
                        <a:rPr lang="en-US" dirty="0"/>
                        <a:t>Disabling of an individual radio site, reduced coverage</a:t>
                      </a:r>
                    </a:p>
                  </a:txBody>
                  <a:tcPr/>
                </a:tc>
                <a:extLst>
                  <a:ext uri="{0D108BD9-81ED-4DB2-BD59-A6C34878D82A}">
                    <a16:rowId xmlns:a16="http://schemas.microsoft.com/office/drawing/2014/main" val="680051643"/>
                  </a:ext>
                </a:extLst>
              </a:tr>
              <a:tr h="370840">
                <a:tc>
                  <a:txBody>
                    <a:bodyPr/>
                    <a:lstStyle/>
                    <a:p>
                      <a:r>
                        <a:rPr lang="en-US" b="1" dirty="0"/>
                        <a:t>Remediation Activities</a:t>
                      </a:r>
                    </a:p>
                  </a:txBody>
                  <a:tcPr/>
                </a:tc>
                <a:tc>
                  <a:txBody>
                    <a:bodyPr/>
                    <a:lstStyle/>
                    <a:p>
                      <a:r>
                        <a:rPr lang="en-US" dirty="0"/>
                        <a:t>Replace impacted conductors (grounding, coax)</a:t>
                      </a:r>
                    </a:p>
                  </a:txBody>
                  <a:tcPr/>
                </a:tc>
                <a:extLst>
                  <a:ext uri="{0D108BD9-81ED-4DB2-BD59-A6C34878D82A}">
                    <a16:rowId xmlns:a16="http://schemas.microsoft.com/office/drawing/2014/main" val="385138793"/>
                  </a:ext>
                </a:extLst>
              </a:tr>
              <a:tr h="370840">
                <a:tc>
                  <a:txBody>
                    <a:bodyPr/>
                    <a:lstStyle/>
                    <a:p>
                      <a:r>
                        <a:rPr lang="en-US" b="1" dirty="0"/>
                        <a:t>Restoration Time</a:t>
                      </a:r>
                    </a:p>
                  </a:txBody>
                  <a:tcPr/>
                </a:tc>
                <a:tc>
                  <a:txBody>
                    <a:bodyPr/>
                    <a:lstStyle/>
                    <a:p>
                      <a:r>
                        <a:rPr lang="en-US" dirty="0"/>
                        <a:t>1 to 2 weeks</a:t>
                      </a:r>
                    </a:p>
                  </a:txBody>
                  <a:tcPr/>
                </a:tc>
                <a:extLst>
                  <a:ext uri="{0D108BD9-81ED-4DB2-BD59-A6C34878D82A}">
                    <a16:rowId xmlns:a16="http://schemas.microsoft.com/office/drawing/2014/main" val="696374648"/>
                  </a:ext>
                </a:extLst>
              </a:tr>
              <a:tr h="370840">
                <a:tc>
                  <a:txBody>
                    <a:bodyPr/>
                    <a:lstStyle/>
                    <a:p>
                      <a:r>
                        <a:rPr lang="en-US" b="1" dirty="0"/>
                        <a:t>Prevention</a:t>
                      </a:r>
                    </a:p>
                  </a:txBody>
                  <a:tcPr/>
                </a:tc>
                <a:tc>
                  <a:txBody>
                    <a:bodyPr/>
                    <a:lstStyle/>
                    <a:p>
                      <a:r>
                        <a:rPr lang="en-US" dirty="0"/>
                        <a:t>Radio Site Physical Security</a:t>
                      </a:r>
                    </a:p>
                    <a:p>
                      <a:pPr marL="228600" indent="-228600">
                        <a:buFont typeface="Arial" panose="020B0604020202020204" pitchFamily="34" charset="0"/>
                        <a:buChar char="•"/>
                      </a:pPr>
                      <a:r>
                        <a:rPr lang="en-US" dirty="0"/>
                        <a:t>8’+ fence height</a:t>
                      </a:r>
                    </a:p>
                    <a:p>
                      <a:pPr marL="228600" indent="-228600">
                        <a:buFont typeface="Arial" panose="020B0604020202020204" pitchFamily="34" charset="0"/>
                        <a:buChar char="•"/>
                      </a:pPr>
                      <a:r>
                        <a:rPr lang="en-US" dirty="0"/>
                        <a:t>Barbed wire</a:t>
                      </a:r>
                    </a:p>
                    <a:p>
                      <a:pPr marL="228600" indent="-228600">
                        <a:buFont typeface="Arial" panose="020B0604020202020204" pitchFamily="34" charset="0"/>
                        <a:buChar char="•"/>
                      </a:pPr>
                      <a:r>
                        <a:rPr lang="en-US" dirty="0"/>
                        <a:t>Cut-resistant locks</a:t>
                      </a:r>
                    </a:p>
                    <a:p>
                      <a:pPr marL="228600" indent="-228600">
                        <a:buFont typeface="Arial" panose="020B0604020202020204" pitchFamily="34" charset="0"/>
                        <a:buChar char="•"/>
                      </a:pPr>
                      <a:r>
                        <a:rPr lang="en-US" dirty="0"/>
                        <a:t>Unique lock combinations</a:t>
                      </a:r>
                    </a:p>
                    <a:p>
                      <a:pPr marL="228600" indent="-228600">
                        <a:buFont typeface="Arial" panose="020B0604020202020204" pitchFamily="34" charset="0"/>
                        <a:buChar char="•"/>
                      </a:pPr>
                      <a:r>
                        <a:rPr lang="en-US" dirty="0"/>
                        <a:t>Limit exposed copper</a:t>
                      </a:r>
                    </a:p>
                    <a:p>
                      <a:pPr marL="228600" indent="-228600">
                        <a:buFont typeface="Arial" panose="020B0604020202020204" pitchFamily="34" charset="0"/>
                        <a:buChar char="•"/>
                      </a:pPr>
                      <a:r>
                        <a:rPr lang="en-US" dirty="0"/>
                        <a:t>Access control systems</a:t>
                      </a:r>
                    </a:p>
                    <a:p>
                      <a:pPr marL="228600" indent="-228600">
                        <a:buFont typeface="Arial" panose="020B0604020202020204" pitchFamily="34" charset="0"/>
                        <a:buChar char="•"/>
                      </a:pPr>
                      <a:r>
                        <a:rPr lang="en-US" dirty="0"/>
                        <a:t>Surveillance cameras</a:t>
                      </a:r>
                    </a:p>
                  </a:txBody>
                  <a:tcPr/>
                </a:tc>
                <a:extLst>
                  <a:ext uri="{0D108BD9-81ED-4DB2-BD59-A6C34878D82A}">
                    <a16:rowId xmlns:a16="http://schemas.microsoft.com/office/drawing/2014/main" val="2790387633"/>
                  </a:ext>
                </a:extLst>
              </a:tr>
            </a:tbl>
          </a:graphicData>
        </a:graphic>
      </p:graphicFrame>
    </p:spTree>
    <p:extLst>
      <p:ext uri="{BB962C8B-B14F-4D97-AF65-F5344CB8AC3E}">
        <p14:creationId xmlns:p14="http://schemas.microsoft.com/office/powerpoint/2010/main" val="3215095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1" y="350656"/>
            <a:ext cx="10998186" cy="471658"/>
          </a:xfrm>
        </p:spPr>
        <p:txBody>
          <a:bodyPr/>
          <a:lstStyle/>
          <a:p>
            <a:pPr>
              <a:spcBef>
                <a:spcPts val="0"/>
              </a:spcBef>
            </a:pPr>
            <a:r>
              <a:rPr lang="en-US" dirty="0"/>
              <a:t>P25 Network Vulnerabilities</a:t>
            </a:r>
          </a:p>
          <a:p>
            <a:pPr>
              <a:spcBef>
                <a:spcPts val="0"/>
              </a:spcBef>
            </a:pPr>
            <a:r>
              <a:rPr lang="en-US" sz="2600" dirty="0">
                <a:solidFill>
                  <a:schemeClr val="accent2"/>
                </a:solidFill>
              </a:rPr>
              <a:t>2 – RF Jamming</a:t>
            </a:r>
          </a:p>
        </p:txBody>
      </p:sp>
      <p:graphicFrame>
        <p:nvGraphicFramePr>
          <p:cNvPr id="6" name="Table 6">
            <a:extLst>
              <a:ext uri="{FF2B5EF4-FFF2-40B4-BE49-F238E27FC236}">
                <a16:creationId xmlns:a16="http://schemas.microsoft.com/office/drawing/2014/main" id="{BB1900FC-E881-2CAB-B5E3-F7C2AFC4346E}"/>
              </a:ext>
            </a:extLst>
          </p:cNvPr>
          <p:cNvGraphicFramePr>
            <a:graphicFrameLocks noGrp="1"/>
          </p:cNvGraphicFramePr>
          <p:nvPr>
            <p:extLst>
              <p:ext uri="{D42A27DB-BD31-4B8C-83A1-F6EECF244321}">
                <p14:modId xmlns:p14="http://schemas.microsoft.com/office/powerpoint/2010/main" val="1140007325"/>
              </p:ext>
            </p:extLst>
          </p:nvPr>
        </p:nvGraphicFramePr>
        <p:xfrm>
          <a:off x="1344881" y="1562100"/>
          <a:ext cx="9502238" cy="2728708"/>
        </p:xfrm>
        <a:graphic>
          <a:graphicData uri="http://schemas.openxmlformats.org/drawingml/2006/table">
            <a:tbl>
              <a:tblPr bandRow="1">
                <a:tableStyleId>{F5AB1C69-6EDB-4FF4-983F-18BD219EF322}</a:tableStyleId>
              </a:tblPr>
              <a:tblGrid>
                <a:gridCol w="2814743">
                  <a:extLst>
                    <a:ext uri="{9D8B030D-6E8A-4147-A177-3AD203B41FA5}">
                      <a16:colId xmlns:a16="http://schemas.microsoft.com/office/drawing/2014/main" val="1137861881"/>
                    </a:ext>
                  </a:extLst>
                </a:gridCol>
                <a:gridCol w="6687495">
                  <a:extLst>
                    <a:ext uri="{9D8B030D-6E8A-4147-A177-3AD203B41FA5}">
                      <a16:colId xmlns:a16="http://schemas.microsoft.com/office/drawing/2014/main" val="1759472644"/>
                    </a:ext>
                  </a:extLst>
                </a:gridCol>
              </a:tblGrid>
              <a:tr h="384997">
                <a:tc>
                  <a:txBody>
                    <a:bodyPr/>
                    <a:lstStyle/>
                    <a:p>
                      <a:r>
                        <a:rPr lang="en-US" b="1" dirty="0"/>
                        <a:t>Severity</a:t>
                      </a:r>
                    </a:p>
                  </a:txBody>
                  <a:tcPr/>
                </a:tc>
                <a:tc>
                  <a:txBody>
                    <a:bodyPr/>
                    <a:lstStyle/>
                    <a:p>
                      <a:r>
                        <a:rPr lang="en-US" dirty="0"/>
                        <a:t>Moderate/Severe</a:t>
                      </a:r>
                    </a:p>
                  </a:txBody>
                  <a:tcPr/>
                </a:tc>
                <a:extLst>
                  <a:ext uri="{0D108BD9-81ED-4DB2-BD59-A6C34878D82A}">
                    <a16:rowId xmlns:a16="http://schemas.microsoft.com/office/drawing/2014/main" val="567529486"/>
                  </a:ext>
                </a:extLst>
              </a:tr>
              <a:tr h="384997">
                <a:tc>
                  <a:txBody>
                    <a:bodyPr/>
                    <a:lstStyle/>
                    <a:p>
                      <a:r>
                        <a:rPr lang="en-US" b="1" dirty="0"/>
                        <a:t>Impact</a:t>
                      </a:r>
                    </a:p>
                  </a:txBody>
                  <a:tcPr/>
                </a:tc>
                <a:tc>
                  <a:txBody>
                    <a:bodyPr/>
                    <a:lstStyle/>
                    <a:p>
                      <a:r>
                        <a:rPr lang="en-US" dirty="0"/>
                        <a:t>Disabling of an individual radio site or multiple sites</a:t>
                      </a:r>
                    </a:p>
                  </a:txBody>
                  <a:tcPr/>
                </a:tc>
                <a:extLst>
                  <a:ext uri="{0D108BD9-81ED-4DB2-BD59-A6C34878D82A}">
                    <a16:rowId xmlns:a16="http://schemas.microsoft.com/office/drawing/2014/main" val="680051643"/>
                  </a:ext>
                </a:extLst>
              </a:tr>
              <a:tr h="384997">
                <a:tc>
                  <a:txBody>
                    <a:bodyPr/>
                    <a:lstStyle/>
                    <a:p>
                      <a:r>
                        <a:rPr lang="en-US" b="1" dirty="0"/>
                        <a:t>Remediation Activities</a:t>
                      </a:r>
                    </a:p>
                  </a:txBody>
                  <a:tcPr/>
                </a:tc>
                <a:tc>
                  <a:txBody>
                    <a:bodyPr/>
                    <a:lstStyle/>
                    <a:p>
                      <a:r>
                        <a:rPr lang="en-US" dirty="0"/>
                        <a:t>Use specialized test equipment to locate interfering source</a:t>
                      </a:r>
                    </a:p>
                  </a:txBody>
                  <a:tcPr/>
                </a:tc>
                <a:extLst>
                  <a:ext uri="{0D108BD9-81ED-4DB2-BD59-A6C34878D82A}">
                    <a16:rowId xmlns:a16="http://schemas.microsoft.com/office/drawing/2014/main" val="385138793"/>
                  </a:ext>
                </a:extLst>
              </a:tr>
              <a:tr h="384997">
                <a:tc>
                  <a:txBody>
                    <a:bodyPr/>
                    <a:lstStyle/>
                    <a:p>
                      <a:r>
                        <a:rPr lang="en-US" b="1" dirty="0"/>
                        <a:t>Restoration Time</a:t>
                      </a:r>
                    </a:p>
                  </a:txBody>
                  <a:tcPr/>
                </a:tc>
                <a:tc>
                  <a:txBody>
                    <a:bodyPr/>
                    <a:lstStyle/>
                    <a:p>
                      <a:r>
                        <a:rPr lang="en-US" dirty="0"/>
                        <a:t>2 to 3 days</a:t>
                      </a:r>
                    </a:p>
                  </a:txBody>
                  <a:tcPr/>
                </a:tc>
                <a:extLst>
                  <a:ext uri="{0D108BD9-81ED-4DB2-BD59-A6C34878D82A}">
                    <a16:rowId xmlns:a16="http://schemas.microsoft.com/office/drawing/2014/main" val="696374648"/>
                  </a:ext>
                </a:extLst>
              </a:tr>
              <a:tr h="370840">
                <a:tc>
                  <a:txBody>
                    <a:bodyPr/>
                    <a:lstStyle/>
                    <a:p>
                      <a:r>
                        <a:rPr lang="en-US" b="1" dirty="0"/>
                        <a:t>Prevention</a:t>
                      </a:r>
                    </a:p>
                  </a:txBody>
                  <a:tcPr/>
                </a:tc>
                <a:tc>
                  <a:txBody>
                    <a:bodyPr/>
                    <a:lstStyle/>
                    <a:p>
                      <a:pPr marL="228600" indent="-228600">
                        <a:buFont typeface="Arial" panose="020B0604020202020204" pitchFamily="34" charset="0"/>
                        <a:buChar char="•"/>
                      </a:pPr>
                      <a:r>
                        <a:rPr lang="en-US" dirty="0"/>
                        <a:t>Have interference-locating resources and expertise readily available</a:t>
                      </a:r>
                    </a:p>
                    <a:p>
                      <a:pPr marL="228600" indent="-228600">
                        <a:buFont typeface="Arial" panose="020B0604020202020204" pitchFamily="34" charset="0"/>
                        <a:buChar char="•"/>
                      </a:pPr>
                      <a:r>
                        <a:rPr lang="en-US" dirty="0"/>
                        <a:t>Monitor system for high quantity of illegal carriers</a:t>
                      </a:r>
                    </a:p>
                    <a:p>
                      <a:pPr marL="228600" indent="-228600">
                        <a:buFont typeface="Arial" panose="020B0604020202020204" pitchFamily="34" charset="0"/>
                        <a:buChar char="•"/>
                      </a:pPr>
                      <a:r>
                        <a:rPr lang="en-US" dirty="0"/>
                        <a:t>Baseline site noise floor measurements</a:t>
                      </a:r>
                    </a:p>
                  </a:txBody>
                  <a:tcPr/>
                </a:tc>
                <a:extLst>
                  <a:ext uri="{0D108BD9-81ED-4DB2-BD59-A6C34878D82A}">
                    <a16:rowId xmlns:a16="http://schemas.microsoft.com/office/drawing/2014/main" val="2790387633"/>
                  </a:ext>
                </a:extLst>
              </a:tr>
            </a:tbl>
          </a:graphicData>
        </a:graphic>
      </p:graphicFrame>
    </p:spTree>
    <p:extLst>
      <p:ext uri="{BB962C8B-B14F-4D97-AF65-F5344CB8AC3E}">
        <p14:creationId xmlns:p14="http://schemas.microsoft.com/office/powerpoint/2010/main" val="69103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BD1F63-A841-90FD-DD43-61F41E8BB6FA}"/>
              </a:ext>
            </a:extLst>
          </p:cNvPr>
          <p:cNvSpPr>
            <a:spLocks noGrp="1"/>
          </p:cNvSpPr>
          <p:nvPr>
            <p:ph idx="10"/>
          </p:nvPr>
        </p:nvSpPr>
        <p:spPr/>
        <p:txBody>
          <a:bodyPr/>
          <a:lstStyle/>
          <a:p>
            <a:endParaRPr lang="en-US"/>
          </a:p>
        </p:txBody>
      </p:sp>
      <p:sp>
        <p:nvSpPr>
          <p:cNvPr id="3" name="Text Placeholder 2">
            <a:extLst>
              <a:ext uri="{FF2B5EF4-FFF2-40B4-BE49-F238E27FC236}">
                <a16:creationId xmlns:a16="http://schemas.microsoft.com/office/drawing/2014/main" id="{47A66AC1-F9D0-3DF9-DBCF-835DD6A3ED4E}"/>
              </a:ext>
            </a:extLst>
          </p:cNvPr>
          <p:cNvSpPr>
            <a:spLocks noGrp="1"/>
          </p:cNvSpPr>
          <p:nvPr>
            <p:ph type="body" sz="quarter" idx="11"/>
          </p:nvPr>
        </p:nvSpPr>
        <p:spPr/>
        <p:txBody>
          <a:bodyPr/>
          <a:lstStyle/>
          <a:p>
            <a:endParaRPr lang="en-US"/>
          </a:p>
        </p:txBody>
      </p:sp>
      <p:sp>
        <p:nvSpPr>
          <p:cNvPr id="4" name="Picture Placeholder 3">
            <a:extLst>
              <a:ext uri="{FF2B5EF4-FFF2-40B4-BE49-F238E27FC236}">
                <a16:creationId xmlns:a16="http://schemas.microsoft.com/office/drawing/2014/main" id="{375FF4DD-CDED-4D8C-BE68-BBC7E91C940D}"/>
              </a:ext>
            </a:extLst>
          </p:cNvPr>
          <p:cNvSpPr>
            <a:spLocks noGrp="1"/>
          </p:cNvSpPr>
          <p:nvPr>
            <p:ph type="pic" sz="quarter" idx="12"/>
          </p:nvPr>
        </p:nvSpPr>
        <p:spPr/>
        <p:txBody>
          <a:bodyPr/>
          <a:lstStyle/>
          <a:p>
            <a:endParaRPr lang="en-US"/>
          </a:p>
        </p:txBody>
      </p:sp>
      <p:pic>
        <p:nvPicPr>
          <p:cNvPr id="6" name="Picture 5">
            <a:extLst>
              <a:ext uri="{FF2B5EF4-FFF2-40B4-BE49-F238E27FC236}">
                <a16:creationId xmlns:a16="http://schemas.microsoft.com/office/drawing/2014/main" id="{9163BBAB-E200-882D-C8C2-31CB71E31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752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89A43-8589-7332-B8EE-878B295C5B66}"/>
              </a:ext>
            </a:extLst>
          </p:cNvPr>
          <p:cNvSpPr>
            <a:spLocks noGrp="1"/>
          </p:cNvSpPr>
          <p:nvPr>
            <p:ph idx="10"/>
          </p:nvPr>
        </p:nvSpPr>
        <p:spPr>
          <a:xfrm>
            <a:off x="2162174" y="1229502"/>
            <a:ext cx="8776335" cy="1921996"/>
          </a:xfrm>
        </p:spPr>
        <p:txBody>
          <a:bodyPr/>
          <a:lstStyle/>
          <a:p>
            <a:pPr marL="0" indent="0">
              <a:buNone/>
            </a:pPr>
            <a:r>
              <a:rPr lang="en-US" sz="1600" b="1" dirty="0"/>
              <a:t>Speaker: </a:t>
            </a:r>
            <a:r>
              <a:rPr lang="en-US" sz="1600" dirty="0"/>
              <a:t>MCP’s Nick Falgiatore, Wireless Manager</a:t>
            </a:r>
          </a:p>
          <a:p>
            <a:pPr marL="0" indent="0">
              <a:buNone/>
            </a:pPr>
            <a:r>
              <a:rPr lang="en-US" sz="1600" dirty="0"/>
              <a:t>Nick is the Wireless Manager for Mission Critical Partners, leading a team of 15 engineers and consultants.  As a public safety wireless specialist, Nick has served more than 100 public safety clients ranging in size from small municipalities to state agencies. His experience encompasses all aspects associated with the implementation of public safety communications systems, including needs assessments, system procurements and implementation engineering support. He is also a subject matter expert with regard to FCC regulations and coverage modeling. Nick holds a master’s degree in Electrical Engineering and is also a licensed Professional Engineer.</a:t>
            </a:r>
          </a:p>
        </p:txBody>
      </p:sp>
      <p:sp>
        <p:nvSpPr>
          <p:cNvPr id="3" name="Text Placeholder 2">
            <a:extLst>
              <a:ext uri="{FF2B5EF4-FFF2-40B4-BE49-F238E27FC236}">
                <a16:creationId xmlns:a16="http://schemas.microsoft.com/office/drawing/2014/main" id="{5D96504A-D61C-2588-7FAC-46447D5D2202}"/>
              </a:ext>
            </a:extLst>
          </p:cNvPr>
          <p:cNvSpPr>
            <a:spLocks noGrp="1"/>
          </p:cNvSpPr>
          <p:nvPr>
            <p:ph type="body" sz="quarter" idx="11"/>
          </p:nvPr>
        </p:nvSpPr>
        <p:spPr/>
        <p:txBody>
          <a:bodyPr/>
          <a:lstStyle/>
          <a:p>
            <a:r>
              <a:rPr lang="en-US" dirty="0"/>
              <a:t>Introductions</a:t>
            </a:r>
          </a:p>
        </p:txBody>
      </p:sp>
      <p:pic>
        <p:nvPicPr>
          <p:cNvPr id="8" name="Picture Placeholder 7" descr="A person smiling for the camera&#10;&#10;Description automatically generated with medium confidence">
            <a:extLst>
              <a:ext uri="{FF2B5EF4-FFF2-40B4-BE49-F238E27FC236}">
                <a16:creationId xmlns:a16="http://schemas.microsoft.com/office/drawing/2014/main" id="{BFDCE514-F86C-83EB-F474-5BC2354D24B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96" b="396"/>
          <a:stretch>
            <a:fillRect/>
          </a:stretch>
        </p:blipFill>
        <p:spPr>
          <a:xfrm>
            <a:off x="551976" y="1343024"/>
            <a:ext cx="1381125" cy="1370188"/>
          </a:xfrm>
        </p:spPr>
      </p:pic>
      <p:sp>
        <p:nvSpPr>
          <p:cNvPr id="4" name="Content Placeholder 1">
            <a:extLst>
              <a:ext uri="{FF2B5EF4-FFF2-40B4-BE49-F238E27FC236}">
                <a16:creationId xmlns:a16="http://schemas.microsoft.com/office/drawing/2014/main" id="{5F52B8BB-2A7A-7BB8-1D7E-DAD2701B00CC}"/>
              </a:ext>
            </a:extLst>
          </p:cNvPr>
          <p:cNvSpPr txBox="1">
            <a:spLocks/>
          </p:cNvSpPr>
          <p:nvPr/>
        </p:nvSpPr>
        <p:spPr>
          <a:xfrm>
            <a:off x="2085974" y="3429000"/>
            <a:ext cx="8932545" cy="2224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449433661"/>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0" y="350656"/>
            <a:ext cx="11466203" cy="471658"/>
          </a:xfrm>
        </p:spPr>
        <p:txBody>
          <a:bodyPr/>
          <a:lstStyle/>
          <a:p>
            <a:r>
              <a:rPr lang="en-US" dirty="0"/>
              <a:t>P25 Network Vulnerabilities</a:t>
            </a:r>
            <a:br>
              <a:rPr lang="en-US" sz="3000" dirty="0"/>
            </a:br>
            <a:r>
              <a:rPr lang="en-US" sz="2600" dirty="0">
                <a:solidFill>
                  <a:schemeClr val="accent2"/>
                </a:solidFill>
              </a:rPr>
              <a:t>3 – Unauthorized System Access</a:t>
            </a:r>
          </a:p>
        </p:txBody>
      </p:sp>
      <p:graphicFrame>
        <p:nvGraphicFramePr>
          <p:cNvPr id="6" name="Table 6">
            <a:extLst>
              <a:ext uri="{FF2B5EF4-FFF2-40B4-BE49-F238E27FC236}">
                <a16:creationId xmlns:a16="http://schemas.microsoft.com/office/drawing/2014/main" id="{BB1900FC-E881-2CAB-B5E3-F7C2AFC4346E}"/>
              </a:ext>
            </a:extLst>
          </p:cNvPr>
          <p:cNvGraphicFramePr>
            <a:graphicFrameLocks noGrp="1"/>
          </p:cNvGraphicFramePr>
          <p:nvPr>
            <p:extLst>
              <p:ext uri="{D42A27DB-BD31-4B8C-83A1-F6EECF244321}">
                <p14:modId xmlns:p14="http://schemas.microsoft.com/office/powerpoint/2010/main" val="1812804607"/>
              </p:ext>
            </p:extLst>
          </p:nvPr>
        </p:nvGraphicFramePr>
        <p:xfrm>
          <a:off x="830729" y="1562100"/>
          <a:ext cx="10608236" cy="3068320"/>
        </p:xfrm>
        <a:graphic>
          <a:graphicData uri="http://schemas.openxmlformats.org/drawingml/2006/table">
            <a:tbl>
              <a:tblPr bandRow="1">
                <a:tableStyleId>{F5AB1C69-6EDB-4FF4-983F-18BD219EF322}</a:tableStyleId>
              </a:tblPr>
              <a:tblGrid>
                <a:gridCol w="2879784">
                  <a:extLst>
                    <a:ext uri="{9D8B030D-6E8A-4147-A177-3AD203B41FA5}">
                      <a16:colId xmlns:a16="http://schemas.microsoft.com/office/drawing/2014/main" val="1137861881"/>
                    </a:ext>
                  </a:extLst>
                </a:gridCol>
                <a:gridCol w="7728452">
                  <a:extLst>
                    <a:ext uri="{9D8B030D-6E8A-4147-A177-3AD203B41FA5}">
                      <a16:colId xmlns:a16="http://schemas.microsoft.com/office/drawing/2014/main" val="1759472644"/>
                    </a:ext>
                  </a:extLst>
                </a:gridCol>
              </a:tblGrid>
              <a:tr h="0">
                <a:tc>
                  <a:txBody>
                    <a:bodyPr/>
                    <a:lstStyle/>
                    <a:p>
                      <a:r>
                        <a:rPr lang="en-US" sz="1700" b="1" dirty="0"/>
                        <a:t>Severity</a:t>
                      </a:r>
                    </a:p>
                  </a:txBody>
                  <a:tcPr/>
                </a:tc>
                <a:tc>
                  <a:txBody>
                    <a:bodyPr/>
                    <a:lstStyle/>
                    <a:p>
                      <a:r>
                        <a:rPr lang="en-US" sz="1700" dirty="0"/>
                        <a:t>Minor/Moderate/Severe</a:t>
                      </a:r>
                    </a:p>
                  </a:txBody>
                  <a:tcPr anchor="ctr"/>
                </a:tc>
                <a:extLst>
                  <a:ext uri="{0D108BD9-81ED-4DB2-BD59-A6C34878D82A}">
                    <a16:rowId xmlns:a16="http://schemas.microsoft.com/office/drawing/2014/main" val="567529486"/>
                  </a:ext>
                </a:extLst>
              </a:tr>
              <a:tr h="370840">
                <a:tc>
                  <a:txBody>
                    <a:bodyPr/>
                    <a:lstStyle/>
                    <a:p>
                      <a:r>
                        <a:rPr lang="en-US" sz="1700" b="1" dirty="0"/>
                        <a:t>Impact</a:t>
                      </a:r>
                    </a:p>
                  </a:txBody>
                  <a:tcPr/>
                </a:tc>
                <a:tc>
                  <a:txBody>
                    <a:bodyPr/>
                    <a:lstStyle/>
                    <a:p>
                      <a:r>
                        <a:rPr lang="en-US" sz="1700" dirty="0"/>
                        <a:t>Overloading/spamming of a channel/talkgroup</a:t>
                      </a:r>
                    </a:p>
                  </a:txBody>
                  <a:tcPr anchor="ctr"/>
                </a:tc>
                <a:extLst>
                  <a:ext uri="{0D108BD9-81ED-4DB2-BD59-A6C34878D82A}">
                    <a16:rowId xmlns:a16="http://schemas.microsoft.com/office/drawing/2014/main" val="680051643"/>
                  </a:ext>
                </a:extLst>
              </a:tr>
              <a:tr h="370840">
                <a:tc>
                  <a:txBody>
                    <a:bodyPr/>
                    <a:lstStyle/>
                    <a:p>
                      <a:r>
                        <a:rPr lang="en-US" sz="1700" b="1" dirty="0"/>
                        <a:t>Remediation Activities</a:t>
                      </a:r>
                    </a:p>
                  </a:txBody>
                  <a:tcPr/>
                </a:tc>
                <a:tc>
                  <a:txBody>
                    <a:bodyPr/>
                    <a:lstStyle/>
                    <a:p>
                      <a:pPr marL="228600" indent="-228600">
                        <a:buFont typeface="Arial" panose="020B0604020202020204" pitchFamily="34" charset="0"/>
                        <a:buChar char="•"/>
                      </a:pPr>
                      <a:r>
                        <a:rPr lang="en-US" sz="1700" dirty="0"/>
                        <a:t>Identify guilty radio ID and inhibit radio (if available)</a:t>
                      </a:r>
                    </a:p>
                    <a:p>
                      <a:pPr marL="228600" indent="-228600">
                        <a:buFont typeface="Arial" panose="020B0604020202020204" pitchFamily="34" charset="0"/>
                        <a:buChar char="•"/>
                      </a:pPr>
                      <a:r>
                        <a:rPr lang="en-US" sz="1700" dirty="0"/>
                        <a:t>Locate problematic radio using specialized equipment (extremely difficult)</a:t>
                      </a:r>
                    </a:p>
                    <a:p>
                      <a:pPr marL="228600" indent="-228600">
                        <a:buFont typeface="Arial" panose="020B0604020202020204" pitchFamily="34" charset="0"/>
                        <a:buChar char="•"/>
                      </a:pPr>
                      <a:r>
                        <a:rPr lang="en-US" sz="1700" dirty="0"/>
                        <a:t>Change PL/NAC code on fixed and mobile equipment</a:t>
                      </a:r>
                    </a:p>
                  </a:txBody>
                  <a:tcPr anchor="ctr"/>
                </a:tc>
                <a:extLst>
                  <a:ext uri="{0D108BD9-81ED-4DB2-BD59-A6C34878D82A}">
                    <a16:rowId xmlns:a16="http://schemas.microsoft.com/office/drawing/2014/main" val="385138793"/>
                  </a:ext>
                </a:extLst>
              </a:tr>
              <a:tr h="370840">
                <a:tc>
                  <a:txBody>
                    <a:bodyPr/>
                    <a:lstStyle/>
                    <a:p>
                      <a:r>
                        <a:rPr lang="en-US" sz="1700" b="1" dirty="0"/>
                        <a:t>Restoration Time</a:t>
                      </a:r>
                    </a:p>
                  </a:txBody>
                  <a:tcPr/>
                </a:tc>
                <a:tc>
                  <a:txBody>
                    <a:bodyPr/>
                    <a:lstStyle/>
                    <a:p>
                      <a:r>
                        <a:rPr lang="en-US" sz="1700" dirty="0"/>
                        <a:t>Less than 1 hour (if radio inhibit available)</a:t>
                      </a:r>
                    </a:p>
                    <a:p>
                      <a:r>
                        <a:rPr lang="en-US" sz="1700" dirty="0"/>
                        <a:t>Weeks to months (if radio inhibit not available)</a:t>
                      </a:r>
                    </a:p>
                  </a:txBody>
                  <a:tcPr anchor="ctr"/>
                </a:tc>
                <a:extLst>
                  <a:ext uri="{0D108BD9-81ED-4DB2-BD59-A6C34878D82A}">
                    <a16:rowId xmlns:a16="http://schemas.microsoft.com/office/drawing/2014/main" val="696374648"/>
                  </a:ext>
                </a:extLst>
              </a:tr>
              <a:tr h="370840">
                <a:tc>
                  <a:txBody>
                    <a:bodyPr/>
                    <a:lstStyle/>
                    <a:p>
                      <a:r>
                        <a:rPr lang="en-US" sz="1700" b="1" dirty="0"/>
                        <a:t>Prevention</a:t>
                      </a:r>
                    </a:p>
                  </a:txBody>
                  <a:tcPr/>
                </a:tc>
                <a:tc>
                  <a:txBody>
                    <a:bodyPr/>
                    <a:lstStyle/>
                    <a:p>
                      <a:pPr marL="228600" indent="-228600">
                        <a:buFont typeface="Arial" panose="020B0604020202020204" pitchFamily="34" charset="0"/>
                        <a:buChar char="•"/>
                      </a:pPr>
                      <a:r>
                        <a:rPr lang="en-US" sz="1700" dirty="0"/>
                        <a:t>Use technology with radio inhibit available (digital trunking, MDC1200, etc.)</a:t>
                      </a:r>
                    </a:p>
                    <a:p>
                      <a:pPr marL="228600" indent="-228600">
                        <a:buFont typeface="Arial" panose="020B0604020202020204" pitchFamily="34" charset="0"/>
                        <a:buChar char="•"/>
                      </a:pPr>
                      <a:r>
                        <a:rPr lang="en-US" sz="1700" dirty="0"/>
                        <a:t>Follow radio physical security policies</a:t>
                      </a:r>
                    </a:p>
                    <a:p>
                      <a:pPr marL="228600" indent="-228600">
                        <a:buFont typeface="Arial" panose="020B0604020202020204" pitchFamily="34" charset="0"/>
                        <a:buChar char="•"/>
                      </a:pPr>
                      <a:r>
                        <a:rPr lang="en-US" sz="1700" dirty="0"/>
                        <a:t>Implement SOP should a situation arise</a:t>
                      </a:r>
                    </a:p>
                  </a:txBody>
                  <a:tcPr anchor="ctr"/>
                </a:tc>
                <a:extLst>
                  <a:ext uri="{0D108BD9-81ED-4DB2-BD59-A6C34878D82A}">
                    <a16:rowId xmlns:a16="http://schemas.microsoft.com/office/drawing/2014/main" val="2790387633"/>
                  </a:ext>
                </a:extLst>
              </a:tr>
            </a:tbl>
          </a:graphicData>
        </a:graphic>
      </p:graphicFrame>
    </p:spTree>
    <p:extLst>
      <p:ext uri="{BB962C8B-B14F-4D97-AF65-F5344CB8AC3E}">
        <p14:creationId xmlns:p14="http://schemas.microsoft.com/office/powerpoint/2010/main" val="426868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1" y="350656"/>
            <a:ext cx="11578086" cy="471658"/>
          </a:xfrm>
        </p:spPr>
        <p:txBody>
          <a:bodyPr/>
          <a:lstStyle/>
          <a:p>
            <a:r>
              <a:rPr lang="en-US" dirty="0"/>
              <a:t>P25 Network Vulnerabilities</a:t>
            </a:r>
            <a:br>
              <a:rPr lang="en-US" sz="3000" dirty="0"/>
            </a:br>
            <a:r>
              <a:rPr lang="en-US" sz="2600" dirty="0">
                <a:solidFill>
                  <a:schemeClr val="accent2"/>
                </a:solidFill>
              </a:rPr>
              <a:t>4 – Cybersecurity Threat from Within Network</a:t>
            </a:r>
          </a:p>
        </p:txBody>
      </p:sp>
      <p:graphicFrame>
        <p:nvGraphicFramePr>
          <p:cNvPr id="6" name="Table 6">
            <a:extLst>
              <a:ext uri="{FF2B5EF4-FFF2-40B4-BE49-F238E27FC236}">
                <a16:creationId xmlns:a16="http://schemas.microsoft.com/office/drawing/2014/main" id="{BB1900FC-E881-2CAB-B5E3-F7C2AFC4346E}"/>
              </a:ext>
            </a:extLst>
          </p:cNvPr>
          <p:cNvGraphicFramePr>
            <a:graphicFrameLocks noGrp="1"/>
          </p:cNvGraphicFramePr>
          <p:nvPr>
            <p:extLst>
              <p:ext uri="{D42A27DB-BD31-4B8C-83A1-F6EECF244321}">
                <p14:modId xmlns:p14="http://schemas.microsoft.com/office/powerpoint/2010/main" val="912289588"/>
              </p:ext>
            </p:extLst>
          </p:nvPr>
        </p:nvGraphicFramePr>
        <p:xfrm>
          <a:off x="2052917" y="1416423"/>
          <a:ext cx="8086165" cy="4194810"/>
        </p:xfrm>
        <a:graphic>
          <a:graphicData uri="http://schemas.openxmlformats.org/drawingml/2006/table">
            <a:tbl>
              <a:tblPr bandRow="1">
                <a:tableStyleId>{F5AB1C69-6EDB-4FF4-983F-18BD219EF322}</a:tableStyleId>
              </a:tblPr>
              <a:tblGrid>
                <a:gridCol w="2473232">
                  <a:extLst>
                    <a:ext uri="{9D8B030D-6E8A-4147-A177-3AD203B41FA5}">
                      <a16:colId xmlns:a16="http://schemas.microsoft.com/office/drawing/2014/main" val="1137861881"/>
                    </a:ext>
                  </a:extLst>
                </a:gridCol>
                <a:gridCol w="5612933">
                  <a:extLst>
                    <a:ext uri="{9D8B030D-6E8A-4147-A177-3AD203B41FA5}">
                      <a16:colId xmlns:a16="http://schemas.microsoft.com/office/drawing/2014/main" val="1759472644"/>
                    </a:ext>
                  </a:extLst>
                </a:gridCol>
              </a:tblGrid>
              <a:tr h="287690">
                <a:tc>
                  <a:txBody>
                    <a:bodyPr/>
                    <a:lstStyle/>
                    <a:p>
                      <a:r>
                        <a:rPr lang="en-US" sz="1600" b="1" dirty="0"/>
                        <a:t>Severity</a:t>
                      </a:r>
                    </a:p>
                  </a:txBody>
                  <a:tcPr anchor="ctr"/>
                </a:tc>
                <a:tc>
                  <a:txBody>
                    <a:bodyPr/>
                    <a:lstStyle/>
                    <a:p>
                      <a:r>
                        <a:rPr lang="en-US" sz="1600" dirty="0"/>
                        <a:t>Severe/Catastrophic</a:t>
                      </a:r>
                    </a:p>
                  </a:txBody>
                  <a:tcPr anchor="ctr"/>
                </a:tc>
                <a:extLst>
                  <a:ext uri="{0D108BD9-81ED-4DB2-BD59-A6C34878D82A}">
                    <a16:rowId xmlns:a16="http://schemas.microsoft.com/office/drawing/2014/main" val="567529486"/>
                  </a:ext>
                </a:extLst>
              </a:tr>
              <a:tr h="361950">
                <a:tc>
                  <a:txBody>
                    <a:bodyPr/>
                    <a:lstStyle/>
                    <a:p>
                      <a:r>
                        <a:rPr lang="en-US" sz="1600" b="1" dirty="0"/>
                        <a:t>Impact</a:t>
                      </a:r>
                    </a:p>
                  </a:txBody>
                  <a:tcPr anchor="ctr"/>
                </a:tc>
                <a:tc>
                  <a:txBody>
                    <a:bodyPr/>
                    <a:lstStyle/>
                    <a:p>
                      <a:r>
                        <a:rPr lang="en-US" sz="1600" dirty="0"/>
                        <a:t>Potentially disabling of network</a:t>
                      </a:r>
                    </a:p>
                  </a:txBody>
                  <a:tcPr anchor="ctr"/>
                </a:tc>
                <a:extLst>
                  <a:ext uri="{0D108BD9-81ED-4DB2-BD59-A6C34878D82A}">
                    <a16:rowId xmlns:a16="http://schemas.microsoft.com/office/drawing/2014/main" val="680051643"/>
                  </a:ext>
                </a:extLst>
              </a:tr>
              <a:tr h="361950">
                <a:tc>
                  <a:txBody>
                    <a:bodyPr/>
                    <a:lstStyle/>
                    <a:p>
                      <a:r>
                        <a:rPr lang="en-US" sz="1600" b="1" dirty="0"/>
                        <a:t>Remediation Activities</a:t>
                      </a:r>
                    </a:p>
                  </a:txBody>
                  <a:tcPr anchor="ctr"/>
                </a:tc>
                <a:tc>
                  <a:txBody>
                    <a:bodyPr/>
                    <a:lstStyle/>
                    <a:p>
                      <a:r>
                        <a:rPr lang="en-US" sz="1600" dirty="0"/>
                        <a:t>Restore configurations from on-site backup</a:t>
                      </a:r>
                    </a:p>
                  </a:txBody>
                  <a:tcPr anchor="ctr"/>
                </a:tc>
                <a:extLst>
                  <a:ext uri="{0D108BD9-81ED-4DB2-BD59-A6C34878D82A}">
                    <a16:rowId xmlns:a16="http://schemas.microsoft.com/office/drawing/2014/main" val="385138793"/>
                  </a:ext>
                </a:extLst>
              </a:tr>
              <a:tr h="361950">
                <a:tc>
                  <a:txBody>
                    <a:bodyPr/>
                    <a:lstStyle/>
                    <a:p>
                      <a:r>
                        <a:rPr lang="en-US" sz="1600" b="1" dirty="0"/>
                        <a:t>Restoration Time</a:t>
                      </a:r>
                    </a:p>
                  </a:txBody>
                  <a:tcPr anchor="ctr"/>
                </a:tc>
                <a:tc>
                  <a:txBody>
                    <a:bodyPr/>
                    <a:lstStyle/>
                    <a:p>
                      <a:r>
                        <a:rPr lang="en-US" sz="1600" dirty="0"/>
                        <a:t>3 days to 3 weeks</a:t>
                      </a:r>
                    </a:p>
                  </a:txBody>
                  <a:tcPr anchor="ctr"/>
                </a:tc>
                <a:extLst>
                  <a:ext uri="{0D108BD9-81ED-4DB2-BD59-A6C34878D82A}">
                    <a16:rowId xmlns:a16="http://schemas.microsoft.com/office/drawing/2014/main" val="696374648"/>
                  </a:ext>
                </a:extLst>
              </a:tr>
              <a:tr h="370840">
                <a:tc>
                  <a:txBody>
                    <a:bodyPr/>
                    <a:lstStyle/>
                    <a:p>
                      <a:r>
                        <a:rPr lang="en-US" sz="1600" b="1" dirty="0"/>
                        <a:t>Prevention</a:t>
                      </a:r>
                    </a:p>
                  </a:txBody>
                  <a:tcPr/>
                </a:tc>
                <a:tc>
                  <a:txBody>
                    <a:bodyPr/>
                    <a:lstStyle/>
                    <a:p>
                      <a:pPr marL="228600" indent="-228600">
                        <a:buFont typeface="Arial" panose="020B0604020202020204" pitchFamily="34" charset="0"/>
                        <a:buChar char="•"/>
                      </a:pPr>
                      <a:r>
                        <a:rPr lang="en-US" sz="1600" dirty="0"/>
                        <a:t>System access control</a:t>
                      </a:r>
                    </a:p>
                    <a:p>
                      <a:pPr marL="228600" indent="-228600">
                        <a:buFont typeface="Arial" panose="020B0604020202020204" pitchFamily="34" charset="0"/>
                        <a:buChar char="•"/>
                      </a:pPr>
                      <a:r>
                        <a:rPr lang="en-US" sz="1600" dirty="0"/>
                        <a:t>2-factor authentication</a:t>
                      </a:r>
                    </a:p>
                    <a:p>
                      <a:pPr marL="228600" indent="-228600">
                        <a:buFont typeface="Arial" panose="020B0604020202020204" pitchFamily="34" charset="0"/>
                        <a:buChar char="•"/>
                      </a:pPr>
                      <a:r>
                        <a:rPr lang="en-US" sz="1600" dirty="0"/>
                        <a:t>Disabling of unused USB ports</a:t>
                      </a:r>
                    </a:p>
                    <a:p>
                      <a:pPr marL="228600" indent="-228600">
                        <a:buFont typeface="Arial" panose="020B0604020202020204" pitchFamily="34" charset="0"/>
                        <a:buChar char="•"/>
                      </a:pPr>
                      <a:r>
                        <a:rPr lang="en-US" sz="1600" dirty="0"/>
                        <a:t>Disabling of unused Ethernet ports</a:t>
                      </a:r>
                    </a:p>
                    <a:p>
                      <a:pPr marL="228600" indent="-228600">
                        <a:buFont typeface="Arial" panose="020B0604020202020204" pitchFamily="34" charset="0"/>
                        <a:buChar char="•"/>
                      </a:pPr>
                      <a:r>
                        <a:rPr lang="en-US" sz="1600" dirty="0"/>
                        <a:t>Disabling of mass storage devices</a:t>
                      </a:r>
                    </a:p>
                    <a:p>
                      <a:pPr marL="228600" indent="-228600">
                        <a:buFont typeface="Arial" panose="020B0604020202020204" pitchFamily="34" charset="0"/>
                        <a:buChar char="•"/>
                      </a:pPr>
                      <a:r>
                        <a:rPr lang="en-US" sz="1600" dirty="0"/>
                        <a:t>Physical security for all system locations and equipment</a:t>
                      </a:r>
                    </a:p>
                    <a:p>
                      <a:pPr marL="228600" indent="-228600">
                        <a:buFont typeface="Arial" panose="020B0604020202020204" pitchFamily="34" charset="0"/>
                        <a:buChar char="•"/>
                      </a:pPr>
                      <a:r>
                        <a:rPr lang="en-US" sz="1600" dirty="0"/>
                        <a:t>Authorized users list</a:t>
                      </a:r>
                    </a:p>
                    <a:p>
                      <a:pPr marL="228600" indent="-228600">
                        <a:buFont typeface="Arial" panose="020B0604020202020204" pitchFamily="34" charset="0"/>
                        <a:buChar char="•"/>
                      </a:pPr>
                      <a:r>
                        <a:rPr lang="en-US" sz="1600" dirty="0"/>
                        <a:t>User-specific login credentials</a:t>
                      </a:r>
                    </a:p>
                    <a:p>
                      <a:pPr marL="228600" indent="-228600">
                        <a:buFont typeface="Arial" panose="020B0604020202020204" pitchFamily="34" charset="0"/>
                        <a:buChar char="•"/>
                      </a:pPr>
                      <a:r>
                        <a:rPr lang="en-US" sz="1600" dirty="0"/>
                        <a:t>Non-predictable passwords</a:t>
                      </a:r>
                    </a:p>
                    <a:p>
                      <a:pPr marL="228600" indent="-228600">
                        <a:buFont typeface="Arial" panose="020B0604020202020204" pitchFamily="34" charset="0"/>
                        <a:buChar char="•"/>
                      </a:pPr>
                      <a:r>
                        <a:rPr lang="en-US" sz="1600" dirty="0"/>
                        <a:t>Security updates</a:t>
                      </a:r>
                    </a:p>
                    <a:p>
                      <a:pPr marL="228600" indent="-228600">
                        <a:buFont typeface="Arial" panose="020B0604020202020204" pitchFamily="34" charset="0"/>
                        <a:buChar char="•"/>
                      </a:pPr>
                      <a:r>
                        <a:rPr lang="en-US" sz="1600" dirty="0"/>
                        <a:t>Etc.</a:t>
                      </a:r>
                    </a:p>
                  </a:txBody>
                  <a:tcPr anchor="ctr"/>
                </a:tc>
                <a:extLst>
                  <a:ext uri="{0D108BD9-81ED-4DB2-BD59-A6C34878D82A}">
                    <a16:rowId xmlns:a16="http://schemas.microsoft.com/office/drawing/2014/main" val="2790387633"/>
                  </a:ext>
                </a:extLst>
              </a:tr>
            </a:tbl>
          </a:graphicData>
        </a:graphic>
      </p:graphicFrame>
    </p:spTree>
    <p:extLst>
      <p:ext uri="{BB962C8B-B14F-4D97-AF65-F5344CB8AC3E}">
        <p14:creationId xmlns:p14="http://schemas.microsoft.com/office/powerpoint/2010/main" val="403154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496400" y="350656"/>
            <a:ext cx="11695599" cy="471658"/>
          </a:xfrm>
        </p:spPr>
        <p:txBody>
          <a:bodyPr/>
          <a:lstStyle/>
          <a:p>
            <a:r>
              <a:rPr lang="en-US" dirty="0"/>
              <a:t>P25 Network Vulnerabilities</a:t>
            </a:r>
            <a:br>
              <a:rPr lang="en-US" dirty="0"/>
            </a:br>
            <a:r>
              <a:rPr lang="en-US" sz="2600" dirty="0">
                <a:solidFill>
                  <a:schemeClr val="accent2"/>
                </a:solidFill>
              </a:rPr>
              <a:t>5 – Cybersecurity Threat on Backhaul Network</a:t>
            </a:r>
          </a:p>
        </p:txBody>
      </p:sp>
      <p:graphicFrame>
        <p:nvGraphicFramePr>
          <p:cNvPr id="6" name="Table 6">
            <a:extLst>
              <a:ext uri="{FF2B5EF4-FFF2-40B4-BE49-F238E27FC236}">
                <a16:creationId xmlns:a16="http://schemas.microsoft.com/office/drawing/2014/main" id="{BB1900FC-E881-2CAB-B5E3-F7C2AFC4346E}"/>
              </a:ext>
            </a:extLst>
          </p:cNvPr>
          <p:cNvGraphicFramePr>
            <a:graphicFrameLocks noGrp="1"/>
          </p:cNvGraphicFramePr>
          <p:nvPr>
            <p:extLst>
              <p:ext uri="{D42A27DB-BD31-4B8C-83A1-F6EECF244321}">
                <p14:modId xmlns:p14="http://schemas.microsoft.com/office/powerpoint/2010/main" val="1071522045"/>
              </p:ext>
            </p:extLst>
          </p:nvPr>
        </p:nvGraphicFramePr>
        <p:xfrm>
          <a:off x="1961437" y="1528118"/>
          <a:ext cx="8281102" cy="3939444"/>
        </p:xfrm>
        <a:graphic>
          <a:graphicData uri="http://schemas.openxmlformats.org/drawingml/2006/table">
            <a:tbl>
              <a:tblPr bandRow="1">
                <a:tableStyleId>{F5AB1C69-6EDB-4FF4-983F-18BD219EF322}</a:tableStyleId>
              </a:tblPr>
              <a:tblGrid>
                <a:gridCol w="2868109">
                  <a:extLst>
                    <a:ext uri="{9D8B030D-6E8A-4147-A177-3AD203B41FA5}">
                      <a16:colId xmlns:a16="http://schemas.microsoft.com/office/drawing/2014/main" val="1137861881"/>
                    </a:ext>
                  </a:extLst>
                </a:gridCol>
                <a:gridCol w="5412993">
                  <a:extLst>
                    <a:ext uri="{9D8B030D-6E8A-4147-A177-3AD203B41FA5}">
                      <a16:colId xmlns:a16="http://schemas.microsoft.com/office/drawing/2014/main" val="1759472644"/>
                    </a:ext>
                  </a:extLst>
                </a:gridCol>
              </a:tblGrid>
              <a:tr h="320040">
                <a:tc>
                  <a:txBody>
                    <a:bodyPr/>
                    <a:lstStyle/>
                    <a:p>
                      <a:r>
                        <a:rPr lang="en-US" sz="1500" b="1" dirty="0"/>
                        <a:t>Severity</a:t>
                      </a:r>
                    </a:p>
                  </a:txBody>
                  <a:tcPr/>
                </a:tc>
                <a:tc>
                  <a:txBody>
                    <a:bodyPr/>
                    <a:lstStyle/>
                    <a:p>
                      <a:r>
                        <a:rPr lang="en-US" sz="1500" dirty="0"/>
                        <a:t>Severe/Catastrophic</a:t>
                      </a:r>
                    </a:p>
                  </a:txBody>
                  <a:tcPr/>
                </a:tc>
                <a:extLst>
                  <a:ext uri="{0D108BD9-81ED-4DB2-BD59-A6C34878D82A}">
                    <a16:rowId xmlns:a16="http://schemas.microsoft.com/office/drawing/2014/main" val="567529486"/>
                  </a:ext>
                </a:extLst>
              </a:tr>
              <a:tr h="320040">
                <a:tc>
                  <a:txBody>
                    <a:bodyPr/>
                    <a:lstStyle/>
                    <a:p>
                      <a:r>
                        <a:rPr lang="en-US" sz="1500" b="1" dirty="0"/>
                        <a:t>Impact</a:t>
                      </a:r>
                    </a:p>
                  </a:txBody>
                  <a:tcPr/>
                </a:tc>
                <a:tc>
                  <a:txBody>
                    <a:bodyPr/>
                    <a:lstStyle/>
                    <a:p>
                      <a:r>
                        <a:rPr lang="en-US" sz="1500" dirty="0"/>
                        <a:t>Potentially disabling of network</a:t>
                      </a:r>
                    </a:p>
                  </a:txBody>
                  <a:tcPr/>
                </a:tc>
                <a:extLst>
                  <a:ext uri="{0D108BD9-81ED-4DB2-BD59-A6C34878D82A}">
                    <a16:rowId xmlns:a16="http://schemas.microsoft.com/office/drawing/2014/main" val="680051643"/>
                  </a:ext>
                </a:extLst>
              </a:tr>
              <a:tr h="320040">
                <a:tc>
                  <a:txBody>
                    <a:bodyPr/>
                    <a:lstStyle/>
                    <a:p>
                      <a:r>
                        <a:rPr lang="en-US" sz="1500" b="1" dirty="0"/>
                        <a:t>Remediation Activities</a:t>
                      </a:r>
                    </a:p>
                  </a:txBody>
                  <a:tcPr/>
                </a:tc>
                <a:tc>
                  <a:txBody>
                    <a:bodyPr/>
                    <a:lstStyle/>
                    <a:p>
                      <a:r>
                        <a:rPr lang="en-US" sz="1500" dirty="0"/>
                        <a:t>Restore configurations from on-site backup</a:t>
                      </a:r>
                    </a:p>
                  </a:txBody>
                  <a:tcPr/>
                </a:tc>
                <a:extLst>
                  <a:ext uri="{0D108BD9-81ED-4DB2-BD59-A6C34878D82A}">
                    <a16:rowId xmlns:a16="http://schemas.microsoft.com/office/drawing/2014/main" val="385138793"/>
                  </a:ext>
                </a:extLst>
              </a:tr>
              <a:tr h="320040">
                <a:tc>
                  <a:txBody>
                    <a:bodyPr/>
                    <a:lstStyle/>
                    <a:p>
                      <a:r>
                        <a:rPr lang="en-US" sz="1500" b="1" dirty="0"/>
                        <a:t>Restoration Time</a:t>
                      </a:r>
                    </a:p>
                  </a:txBody>
                  <a:tcPr/>
                </a:tc>
                <a:tc>
                  <a:txBody>
                    <a:bodyPr/>
                    <a:lstStyle/>
                    <a:p>
                      <a:r>
                        <a:rPr lang="en-US" sz="1500" dirty="0"/>
                        <a:t>3 days to 3 weeks</a:t>
                      </a:r>
                    </a:p>
                  </a:txBody>
                  <a:tcPr/>
                </a:tc>
                <a:extLst>
                  <a:ext uri="{0D108BD9-81ED-4DB2-BD59-A6C34878D82A}">
                    <a16:rowId xmlns:a16="http://schemas.microsoft.com/office/drawing/2014/main" val="696374648"/>
                  </a:ext>
                </a:extLst>
              </a:tr>
              <a:tr h="2659284">
                <a:tc>
                  <a:txBody>
                    <a:bodyPr/>
                    <a:lstStyle/>
                    <a:p>
                      <a:r>
                        <a:rPr lang="en-US" sz="1500" b="1" dirty="0"/>
                        <a:t>Prevention</a:t>
                      </a:r>
                    </a:p>
                  </a:txBody>
                  <a:tcPr/>
                </a:tc>
                <a:tc>
                  <a:txBody>
                    <a:bodyPr/>
                    <a:lstStyle/>
                    <a:p>
                      <a:pPr marL="285750" indent="-285750">
                        <a:buFont typeface="Arial" panose="020B0604020202020204" pitchFamily="34" charset="0"/>
                        <a:buChar char="•"/>
                      </a:pPr>
                      <a:r>
                        <a:rPr lang="en-US" sz="1500" dirty="0"/>
                        <a:t>System access control</a:t>
                      </a:r>
                    </a:p>
                    <a:p>
                      <a:pPr marL="285750" indent="-285750">
                        <a:buFont typeface="Arial" panose="020B0604020202020204" pitchFamily="34" charset="0"/>
                        <a:buChar char="•"/>
                      </a:pPr>
                      <a:r>
                        <a:rPr lang="en-US" sz="1500" dirty="0"/>
                        <a:t>2-factor authentication</a:t>
                      </a:r>
                    </a:p>
                    <a:p>
                      <a:pPr marL="285750" indent="-285750">
                        <a:buFont typeface="Arial" panose="020B0604020202020204" pitchFamily="34" charset="0"/>
                        <a:buChar char="•"/>
                      </a:pPr>
                      <a:r>
                        <a:rPr lang="en-US" sz="1500" dirty="0"/>
                        <a:t>Disabling of unused USB ports</a:t>
                      </a:r>
                    </a:p>
                    <a:p>
                      <a:pPr marL="285750" indent="-285750">
                        <a:buFont typeface="Arial" panose="020B0604020202020204" pitchFamily="34" charset="0"/>
                        <a:buChar char="•"/>
                      </a:pPr>
                      <a:r>
                        <a:rPr lang="en-US" sz="1500" dirty="0"/>
                        <a:t>Disabling of unused Ethernet ports</a:t>
                      </a:r>
                    </a:p>
                    <a:p>
                      <a:pPr marL="285750" indent="-285750">
                        <a:buFont typeface="Arial" panose="020B0604020202020204" pitchFamily="34" charset="0"/>
                        <a:buChar char="•"/>
                      </a:pPr>
                      <a:r>
                        <a:rPr lang="en-US" sz="1500" dirty="0"/>
                        <a:t>Disabling of mass storage devices</a:t>
                      </a:r>
                    </a:p>
                    <a:p>
                      <a:pPr marL="285750" indent="-285750">
                        <a:buFont typeface="Arial" panose="020B0604020202020204" pitchFamily="34" charset="0"/>
                        <a:buChar char="•"/>
                      </a:pPr>
                      <a:r>
                        <a:rPr lang="en-US" sz="1500" dirty="0"/>
                        <a:t>Physical security for all system locations and equipment</a:t>
                      </a:r>
                    </a:p>
                    <a:p>
                      <a:pPr marL="285750" indent="-285750">
                        <a:buFont typeface="Arial" panose="020B0604020202020204" pitchFamily="34" charset="0"/>
                        <a:buChar char="•"/>
                      </a:pPr>
                      <a:r>
                        <a:rPr lang="en-US" sz="1500" dirty="0"/>
                        <a:t>Authorized users list</a:t>
                      </a:r>
                    </a:p>
                    <a:p>
                      <a:pPr marL="285750" indent="-285750">
                        <a:buFont typeface="Arial" panose="020B0604020202020204" pitchFamily="34" charset="0"/>
                        <a:buChar char="•"/>
                      </a:pPr>
                      <a:r>
                        <a:rPr lang="en-US" sz="1500" dirty="0"/>
                        <a:t>User-specific login credentials</a:t>
                      </a:r>
                    </a:p>
                    <a:p>
                      <a:pPr marL="285750" indent="-285750">
                        <a:buFont typeface="Arial" panose="020B0604020202020204" pitchFamily="34" charset="0"/>
                        <a:buChar char="•"/>
                      </a:pPr>
                      <a:r>
                        <a:rPr lang="en-US" sz="1500" dirty="0"/>
                        <a:t>Non-predictable passwords</a:t>
                      </a:r>
                    </a:p>
                    <a:p>
                      <a:pPr marL="285750" indent="-285750">
                        <a:buFont typeface="Arial" panose="020B0604020202020204" pitchFamily="34" charset="0"/>
                        <a:buChar char="•"/>
                      </a:pPr>
                      <a:r>
                        <a:rPr lang="en-US" sz="1500" dirty="0"/>
                        <a:t>Security Updates</a:t>
                      </a:r>
                    </a:p>
                    <a:p>
                      <a:pPr marL="285750" indent="-285750">
                        <a:buFont typeface="Arial" panose="020B0604020202020204" pitchFamily="34" charset="0"/>
                        <a:buChar char="•"/>
                      </a:pPr>
                      <a:r>
                        <a:rPr lang="en-US" sz="1500" dirty="0"/>
                        <a:t>Etc.</a:t>
                      </a:r>
                    </a:p>
                  </a:txBody>
                  <a:tcPr/>
                </a:tc>
                <a:extLst>
                  <a:ext uri="{0D108BD9-81ED-4DB2-BD59-A6C34878D82A}">
                    <a16:rowId xmlns:a16="http://schemas.microsoft.com/office/drawing/2014/main" val="2790387633"/>
                  </a:ext>
                </a:extLst>
              </a:tr>
            </a:tbl>
          </a:graphicData>
        </a:graphic>
      </p:graphicFrame>
    </p:spTree>
    <p:extLst>
      <p:ext uri="{BB962C8B-B14F-4D97-AF65-F5344CB8AC3E}">
        <p14:creationId xmlns:p14="http://schemas.microsoft.com/office/powerpoint/2010/main" val="107958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3276" y="989013"/>
            <a:ext cx="11476600" cy="4882119"/>
          </a:xfrm>
        </p:spPr>
        <p:txBody>
          <a:bodyPr/>
          <a:lstStyle/>
          <a:p>
            <a:r>
              <a:rPr lang="en-US" sz="2400" dirty="0"/>
              <a:t>Encryption – Secure radio traffic by scrambling the bits so that radio traffic cannot be monitored over-the-air by a scanner</a:t>
            </a:r>
          </a:p>
          <a:p>
            <a:pPr lvl="1"/>
            <a:r>
              <a:rPr lang="en-US" sz="2000" dirty="0"/>
              <a:t>Coordination of encryption keys can be very difficult with interoperability environments</a:t>
            </a:r>
          </a:p>
          <a:p>
            <a:r>
              <a:rPr lang="en-US" sz="2400" dirty="0"/>
              <a:t>Link layer authentication – Prevents cloning of radio IDs</a:t>
            </a:r>
          </a:p>
          <a:p>
            <a:pPr lvl="1"/>
            <a:r>
              <a:rPr lang="en-US" sz="1600" dirty="0"/>
              <a:t>Almost impossible to enforce when there are a large number of interoperability partners with IDs on your system</a:t>
            </a:r>
          </a:p>
          <a:p>
            <a:r>
              <a:rPr lang="en-US" sz="2000" dirty="0"/>
              <a:t>Link layer encryption – Encrypts the radio ID and </a:t>
            </a:r>
            <a:r>
              <a:rPr lang="en-US" sz="2000" dirty="0" err="1"/>
              <a:t>talkgroup</a:t>
            </a:r>
            <a:r>
              <a:rPr lang="en-US" sz="2000" dirty="0"/>
              <a:t> ID of over-the-air messages in addition to the audio traffic</a:t>
            </a:r>
          </a:p>
          <a:p>
            <a:r>
              <a:rPr lang="en-US" sz="2000" dirty="0"/>
              <a:t>These features address very specific vulnerability and do not mean your system is secure</a:t>
            </a:r>
          </a:p>
          <a:p>
            <a:pPr lvl="1"/>
            <a:endParaRPr lang="en-US" sz="1200" dirty="0"/>
          </a:p>
          <a:p>
            <a:pPr lvl="1"/>
            <a:endParaRPr lang="en-US" sz="2000" dirty="0"/>
          </a:p>
          <a:p>
            <a:pPr lvl="1"/>
            <a:endParaRPr lang="en-US" sz="1600" dirty="0"/>
          </a:p>
          <a:p>
            <a:endParaRPr lang="en-US" sz="24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3276" y="336906"/>
            <a:ext cx="10998186" cy="471658"/>
          </a:xfrm>
        </p:spPr>
        <p:txBody>
          <a:bodyPr/>
          <a:lstStyle/>
          <a:p>
            <a:r>
              <a:rPr lang="en-US" dirty="0"/>
              <a:t>P25 Security Features</a:t>
            </a:r>
          </a:p>
        </p:txBody>
      </p:sp>
    </p:spTree>
    <p:extLst>
      <p:ext uri="{BB962C8B-B14F-4D97-AF65-F5344CB8AC3E}">
        <p14:creationId xmlns:p14="http://schemas.microsoft.com/office/powerpoint/2010/main" val="3628785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3276" y="989013"/>
            <a:ext cx="11476600" cy="4882119"/>
          </a:xfrm>
        </p:spPr>
        <p:txBody>
          <a:bodyPr/>
          <a:lstStyle/>
          <a:p>
            <a:r>
              <a:rPr lang="en-US" sz="2400" dirty="0"/>
              <a:t>Recent cybersecurity assessment on P25 system in large urban area</a:t>
            </a:r>
          </a:p>
          <a:p>
            <a:pPr>
              <a:spcBef>
                <a:spcPts val="1200"/>
              </a:spcBef>
            </a:pPr>
            <a:r>
              <a:rPr lang="en-US" sz="2400" dirty="0"/>
              <a:t>Key findings:</a:t>
            </a:r>
          </a:p>
          <a:p>
            <a:pPr lvl="1">
              <a:spcBef>
                <a:spcPts val="600"/>
              </a:spcBef>
            </a:pPr>
            <a:r>
              <a:rPr lang="en-US" sz="2000" dirty="0"/>
              <a:t>Open Ethernet ports with network access</a:t>
            </a:r>
          </a:p>
          <a:p>
            <a:pPr lvl="1">
              <a:spcBef>
                <a:spcPts val="600"/>
              </a:spcBef>
            </a:pPr>
            <a:r>
              <a:rPr lang="en-US" sz="2000" dirty="0"/>
              <a:t>Ability to copy files to network from connected devices</a:t>
            </a:r>
          </a:p>
          <a:p>
            <a:pPr lvl="1">
              <a:spcBef>
                <a:spcPts val="600"/>
              </a:spcBef>
            </a:pPr>
            <a:r>
              <a:rPr lang="en-US" sz="2000" dirty="0"/>
              <a:t>Ability to connect mass storage devices on USB ports</a:t>
            </a:r>
          </a:p>
          <a:p>
            <a:pPr lvl="1">
              <a:spcBef>
                <a:spcPts val="600"/>
              </a:spcBef>
            </a:pPr>
            <a:r>
              <a:rPr lang="en-US" sz="2000" dirty="0"/>
              <a:t>Common login credentials used for system access by vendor</a:t>
            </a:r>
          </a:p>
          <a:p>
            <a:pPr lvl="1">
              <a:spcBef>
                <a:spcPts val="600"/>
              </a:spcBef>
            </a:pPr>
            <a:r>
              <a:rPr lang="en-US" sz="2000" dirty="0"/>
              <a:t>Predictable passwords</a:t>
            </a:r>
          </a:p>
          <a:p>
            <a:pPr lvl="1">
              <a:spcBef>
                <a:spcPts val="600"/>
              </a:spcBef>
            </a:pPr>
            <a:r>
              <a:rPr lang="en-US" sz="2000" dirty="0"/>
              <a:t>Ability to traverse network between sites</a:t>
            </a:r>
          </a:p>
          <a:p>
            <a:pPr lvl="1">
              <a:spcBef>
                <a:spcPts val="600"/>
              </a:spcBef>
            </a:pPr>
            <a:r>
              <a:rPr lang="en-US" sz="2000" dirty="0"/>
              <a:t>Ability to penetrate network, scan devices, and change configurations without detection (system had security monitoring in place)</a:t>
            </a:r>
          </a:p>
          <a:p>
            <a:pPr lvl="1"/>
            <a:endParaRPr lang="en-US" sz="1200" dirty="0"/>
          </a:p>
          <a:p>
            <a:pPr lvl="1"/>
            <a:endParaRPr lang="en-US" sz="2000" dirty="0"/>
          </a:p>
          <a:p>
            <a:pPr lvl="1"/>
            <a:endParaRPr lang="en-US" sz="1600" dirty="0"/>
          </a:p>
          <a:p>
            <a:endParaRPr lang="en-US" sz="24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3276" y="336906"/>
            <a:ext cx="10998186" cy="471658"/>
          </a:xfrm>
        </p:spPr>
        <p:txBody>
          <a:bodyPr/>
          <a:lstStyle/>
          <a:p>
            <a:r>
              <a:rPr lang="en-US" dirty="0"/>
              <a:t>Case Study – Cybersecurity Assessment</a:t>
            </a:r>
          </a:p>
        </p:txBody>
      </p:sp>
    </p:spTree>
    <p:extLst>
      <p:ext uri="{BB962C8B-B14F-4D97-AF65-F5344CB8AC3E}">
        <p14:creationId xmlns:p14="http://schemas.microsoft.com/office/powerpoint/2010/main" val="195095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174F9E-F718-E485-536E-1D71B3EDD743}"/>
              </a:ext>
            </a:extLst>
          </p:cNvPr>
          <p:cNvPicPr>
            <a:picLocks noChangeAspect="1"/>
          </p:cNvPicPr>
          <p:nvPr/>
        </p:nvPicPr>
        <p:blipFill rotWithShape="1">
          <a:blip r:embed="rId2"/>
          <a:srcRect t="26667" r="37666" b="10703"/>
          <a:stretch/>
        </p:blipFill>
        <p:spPr>
          <a:xfrm>
            <a:off x="1624667" y="788565"/>
            <a:ext cx="6839824" cy="4295163"/>
          </a:xfrm>
          <a:prstGeom prst="rect">
            <a:avLst/>
          </a:prstGeom>
        </p:spPr>
      </p:pic>
    </p:spTree>
    <p:extLst>
      <p:ext uri="{BB962C8B-B14F-4D97-AF65-F5344CB8AC3E}">
        <p14:creationId xmlns:p14="http://schemas.microsoft.com/office/powerpoint/2010/main" val="1812220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61DBB5-1D38-9216-56A6-AE776F0824B3}"/>
              </a:ext>
            </a:extLst>
          </p:cNvPr>
          <p:cNvPicPr>
            <a:picLocks noChangeAspect="1"/>
          </p:cNvPicPr>
          <p:nvPr/>
        </p:nvPicPr>
        <p:blipFill rotWithShape="1">
          <a:blip r:embed="rId2"/>
          <a:srcRect l="18505" t="4700" r="17092" b="14331"/>
          <a:stretch/>
        </p:blipFill>
        <p:spPr>
          <a:xfrm>
            <a:off x="2256182" y="437322"/>
            <a:ext cx="7851913" cy="5347252"/>
          </a:xfrm>
          <a:prstGeom prst="rect">
            <a:avLst/>
          </a:prstGeom>
        </p:spPr>
      </p:pic>
    </p:spTree>
    <p:extLst>
      <p:ext uri="{BB962C8B-B14F-4D97-AF65-F5344CB8AC3E}">
        <p14:creationId xmlns:p14="http://schemas.microsoft.com/office/powerpoint/2010/main" val="2038909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3276" y="336906"/>
            <a:ext cx="10998186" cy="471658"/>
          </a:xfrm>
        </p:spPr>
        <p:txBody>
          <a:bodyPr/>
          <a:lstStyle/>
          <a:p>
            <a:r>
              <a:rPr lang="en-US" dirty="0"/>
              <a:t>Key Steps for Mitigation</a:t>
            </a:r>
          </a:p>
        </p:txBody>
      </p:sp>
      <p:graphicFrame>
        <p:nvGraphicFramePr>
          <p:cNvPr id="6" name="Diagram 5">
            <a:extLst>
              <a:ext uri="{FF2B5EF4-FFF2-40B4-BE49-F238E27FC236}">
                <a16:creationId xmlns:a16="http://schemas.microsoft.com/office/drawing/2014/main" id="{1773F966-6862-9DD2-75BA-9DB607D3DA6A}"/>
              </a:ext>
            </a:extLst>
          </p:cNvPr>
          <p:cNvGraphicFramePr/>
          <p:nvPr>
            <p:extLst>
              <p:ext uri="{D42A27DB-BD31-4B8C-83A1-F6EECF244321}">
                <p14:modId xmlns:p14="http://schemas.microsoft.com/office/powerpoint/2010/main" val="1844746247"/>
              </p:ext>
            </p:extLst>
          </p:nvPr>
        </p:nvGraphicFramePr>
        <p:xfrm>
          <a:off x="714246" y="981827"/>
          <a:ext cx="9944229" cy="4533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C5B69B53-BE58-CF85-0D65-48A60E4244D9}"/>
              </a:ext>
            </a:extLst>
          </p:cNvPr>
          <p:cNvSpPr txBox="1"/>
          <p:nvPr/>
        </p:nvSpPr>
        <p:spPr>
          <a:xfrm>
            <a:off x="928688" y="1243014"/>
            <a:ext cx="412292" cy="584775"/>
          </a:xfrm>
          <a:prstGeom prst="rect">
            <a:avLst/>
          </a:prstGeom>
          <a:noFill/>
        </p:spPr>
        <p:txBody>
          <a:bodyPr wrap="none" rtlCol="0">
            <a:spAutoFit/>
          </a:bodyPr>
          <a:lstStyle/>
          <a:p>
            <a:pPr algn="l"/>
            <a:r>
              <a:rPr lang="en-US" sz="3200" b="1" dirty="0">
                <a:solidFill>
                  <a:srgbClr val="3EB1C8"/>
                </a:solidFill>
              </a:rPr>
              <a:t>1</a:t>
            </a:r>
          </a:p>
        </p:txBody>
      </p:sp>
      <p:sp>
        <p:nvSpPr>
          <p:cNvPr id="15" name="TextBox 14">
            <a:extLst>
              <a:ext uri="{FF2B5EF4-FFF2-40B4-BE49-F238E27FC236}">
                <a16:creationId xmlns:a16="http://schemas.microsoft.com/office/drawing/2014/main" id="{42894ACE-3505-A4ED-5A0D-E52EB9762FF3}"/>
              </a:ext>
            </a:extLst>
          </p:cNvPr>
          <p:cNvSpPr txBox="1"/>
          <p:nvPr/>
        </p:nvSpPr>
        <p:spPr>
          <a:xfrm>
            <a:off x="1340980" y="2085975"/>
            <a:ext cx="300038" cy="646331"/>
          </a:xfrm>
          <a:prstGeom prst="rect">
            <a:avLst/>
          </a:prstGeom>
          <a:noFill/>
        </p:spPr>
        <p:txBody>
          <a:bodyPr wrap="square" rtlCol="0">
            <a:spAutoFit/>
          </a:bodyPr>
          <a:lstStyle/>
          <a:p>
            <a:pPr algn="l"/>
            <a:r>
              <a:rPr lang="en-US" sz="3600" b="1" dirty="0">
                <a:solidFill>
                  <a:srgbClr val="194F90"/>
                </a:solidFill>
              </a:rPr>
              <a:t>2</a:t>
            </a:r>
          </a:p>
        </p:txBody>
      </p:sp>
      <p:sp>
        <p:nvSpPr>
          <p:cNvPr id="16" name="TextBox 15">
            <a:extLst>
              <a:ext uri="{FF2B5EF4-FFF2-40B4-BE49-F238E27FC236}">
                <a16:creationId xmlns:a16="http://schemas.microsoft.com/office/drawing/2014/main" id="{4865B3AC-2A73-5E10-2378-4F92838F6F1E}"/>
              </a:ext>
            </a:extLst>
          </p:cNvPr>
          <p:cNvSpPr txBox="1"/>
          <p:nvPr/>
        </p:nvSpPr>
        <p:spPr>
          <a:xfrm>
            <a:off x="1448135" y="2919857"/>
            <a:ext cx="300038" cy="646331"/>
          </a:xfrm>
          <a:prstGeom prst="rect">
            <a:avLst/>
          </a:prstGeom>
          <a:noFill/>
        </p:spPr>
        <p:txBody>
          <a:bodyPr wrap="square" rtlCol="0">
            <a:spAutoFit/>
          </a:bodyPr>
          <a:lstStyle/>
          <a:p>
            <a:pPr algn="l"/>
            <a:r>
              <a:rPr lang="en-US" sz="3600" b="1" dirty="0">
                <a:solidFill>
                  <a:srgbClr val="165C7D"/>
                </a:solidFill>
              </a:rPr>
              <a:t>3</a:t>
            </a:r>
          </a:p>
        </p:txBody>
      </p:sp>
      <p:sp>
        <p:nvSpPr>
          <p:cNvPr id="17" name="TextBox 16">
            <a:extLst>
              <a:ext uri="{FF2B5EF4-FFF2-40B4-BE49-F238E27FC236}">
                <a16:creationId xmlns:a16="http://schemas.microsoft.com/office/drawing/2014/main" id="{4322BA71-51E0-04B6-3835-3932BFCA8F01}"/>
              </a:ext>
            </a:extLst>
          </p:cNvPr>
          <p:cNvSpPr txBox="1"/>
          <p:nvPr/>
        </p:nvSpPr>
        <p:spPr>
          <a:xfrm>
            <a:off x="1331790" y="3753739"/>
            <a:ext cx="300038" cy="646331"/>
          </a:xfrm>
          <a:prstGeom prst="rect">
            <a:avLst/>
          </a:prstGeom>
          <a:noFill/>
        </p:spPr>
        <p:txBody>
          <a:bodyPr wrap="square" rtlCol="0">
            <a:spAutoFit/>
          </a:bodyPr>
          <a:lstStyle/>
          <a:p>
            <a:pPr algn="l"/>
            <a:r>
              <a:rPr lang="en-US" sz="3600" b="1" dirty="0">
                <a:solidFill>
                  <a:srgbClr val="F1B334"/>
                </a:solidFill>
              </a:rPr>
              <a:t>4</a:t>
            </a:r>
          </a:p>
        </p:txBody>
      </p:sp>
      <p:sp>
        <p:nvSpPr>
          <p:cNvPr id="18" name="TextBox 17">
            <a:extLst>
              <a:ext uri="{FF2B5EF4-FFF2-40B4-BE49-F238E27FC236}">
                <a16:creationId xmlns:a16="http://schemas.microsoft.com/office/drawing/2014/main" id="{116718F9-CFE3-5730-0DA2-1D174C416374}"/>
              </a:ext>
            </a:extLst>
          </p:cNvPr>
          <p:cNvSpPr txBox="1"/>
          <p:nvPr/>
        </p:nvSpPr>
        <p:spPr>
          <a:xfrm>
            <a:off x="919162" y="4636384"/>
            <a:ext cx="300038" cy="646331"/>
          </a:xfrm>
          <a:prstGeom prst="rect">
            <a:avLst/>
          </a:prstGeom>
          <a:noFill/>
        </p:spPr>
        <p:txBody>
          <a:bodyPr wrap="square" rtlCol="0">
            <a:spAutoFit/>
          </a:bodyPr>
          <a:lstStyle/>
          <a:p>
            <a:pPr algn="l"/>
            <a:r>
              <a:rPr lang="en-US" sz="3600" b="1" dirty="0">
                <a:solidFill>
                  <a:srgbClr val="BBBCBC"/>
                </a:solidFill>
              </a:rPr>
              <a:t>5</a:t>
            </a:r>
          </a:p>
        </p:txBody>
      </p:sp>
    </p:spTree>
    <p:extLst>
      <p:ext uri="{BB962C8B-B14F-4D97-AF65-F5344CB8AC3E}">
        <p14:creationId xmlns:p14="http://schemas.microsoft.com/office/powerpoint/2010/main" val="2788740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03276" y="1293814"/>
            <a:ext cx="6680442" cy="4282234"/>
          </a:xfrm>
        </p:spPr>
        <p:txBody>
          <a:bodyPr/>
          <a:lstStyle/>
          <a:p>
            <a:r>
              <a:rPr lang="en-US" sz="2000" dirty="0"/>
              <a:t>Land Mobile Radio networks are susceptible to cyberattacks like any other network.</a:t>
            </a:r>
          </a:p>
          <a:p>
            <a:r>
              <a:rPr lang="en-US" sz="2000" dirty="0"/>
              <a:t>The most common tactics for the intentional disruption of service are RF jamming, eavesdropping, and unauthorized access; conventional networks are especially vulnerable.</a:t>
            </a:r>
          </a:p>
          <a:p>
            <a:r>
              <a:rPr lang="en-US" sz="2000" dirty="0"/>
              <a:t>Radio networks are more susceptible to cyber attacks </a:t>
            </a:r>
            <a:r>
              <a:rPr lang="en-US" sz="2000"/>
              <a:t>today than in the past</a:t>
            </a:r>
          </a:p>
          <a:p>
            <a:r>
              <a:rPr lang="en-US" sz="2000" dirty="0"/>
              <a:t>A cyberattack can be particularly catastrophic, resulting in a prolonged system-wide outage.</a:t>
            </a:r>
          </a:p>
          <a:p>
            <a:r>
              <a:rPr lang="en-US" sz="2000" dirty="0"/>
              <a:t>Taking proper steps to understand your risks, mitigate them, and prepare for an attack is essential.</a:t>
            </a:r>
          </a:p>
          <a:p>
            <a:r>
              <a:rPr lang="en-US" sz="2000" dirty="0"/>
              <a:t>Have a cybersecurity assessment performed on your radio system by an independent third party.</a:t>
            </a:r>
            <a:endParaRPr lang="en-US" sz="1050" dirty="0"/>
          </a:p>
          <a:p>
            <a:pPr marL="228600" lvl="1">
              <a:spcBef>
                <a:spcPts val="1000"/>
              </a:spcBef>
            </a:pPr>
            <a:endParaRPr lang="en-US" sz="1600" dirty="0"/>
          </a:p>
          <a:p>
            <a:pPr marL="228600" lvl="1">
              <a:spcBef>
                <a:spcPts val="1000"/>
              </a:spcBef>
            </a:pPr>
            <a:endParaRPr lang="en-US" sz="1200" dirty="0"/>
          </a:p>
          <a:p>
            <a:endParaRPr lang="en-US" sz="18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3276" y="336906"/>
            <a:ext cx="10998186" cy="471658"/>
          </a:xfrm>
        </p:spPr>
        <p:txBody>
          <a:bodyPr/>
          <a:lstStyle/>
          <a:p>
            <a:r>
              <a:rPr lang="en-US" dirty="0"/>
              <a:t>Parting Thoughts</a:t>
            </a:r>
          </a:p>
        </p:txBody>
      </p:sp>
      <p:pic>
        <p:nvPicPr>
          <p:cNvPr id="8" name="Picture Placeholder 7">
            <a:extLst>
              <a:ext uri="{FF2B5EF4-FFF2-40B4-BE49-F238E27FC236}">
                <a16:creationId xmlns:a16="http://schemas.microsoft.com/office/drawing/2014/main" id="{C0C7F721-CD8D-4D59-66A3-2DCB5FCAAB2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p:blipFill>
        <p:spPr>
          <a:xfrm>
            <a:off x="7692486" y="989013"/>
            <a:ext cx="4239814" cy="4206240"/>
          </a:xfrm>
        </p:spPr>
      </p:pic>
    </p:spTree>
    <p:extLst>
      <p:ext uri="{BB962C8B-B14F-4D97-AF65-F5344CB8AC3E}">
        <p14:creationId xmlns:p14="http://schemas.microsoft.com/office/powerpoint/2010/main" val="2588939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3276" y="336906"/>
            <a:ext cx="10998186" cy="471658"/>
          </a:xfrm>
        </p:spPr>
        <p:txBody>
          <a:bodyPr/>
          <a:lstStyle/>
          <a:p>
            <a:r>
              <a:rPr lang="en-US" dirty="0"/>
              <a:t>Resources</a:t>
            </a:r>
          </a:p>
        </p:txBody>
      </p:sp>
      <p:sp>
        <p:nvSpPr>
          <p:cNvPr id="7" name="Content Placeholder 6">
            <a:extLst>
              <a:ext uri="{FF2B5EF4-FFF2-40B4-BE49-F238E27FC236}">
                <a16:creationId xmlns:a16="http://schemas.microsoft.com/office/drawing/2014/main" id="{22B39F80-FC00-5365-36AA-D043D0AAF987}"/>
              </a:ext>
            </a:extLst>
          </p:cNvPr>
          <p:cNvSpPr>
            <a:spLocks noGrp="1"/>
          </p:cNvSpPr>
          <p:nvPr>
            <p:ph idx="10"/>
          </p:nvPr>
        </p:nvSpPr>
        <p:spPr>
          <a:xfrm>
            <a:off x="480563" y="1175393"/>
            <a:ext cx="10612310" cy="4882119"/>
          </a:xfrm>
        </p:spPr>
        <p:txBody>
          <a:bodyPr/>
          <a:lstStyle/>
          <a:p>
            <a:pPr>
              <a:buClr>
                <a:schemeClr val="tx1"/>
              </a:buClr>
            </a:pPr>
            <a:r>
              <a:rPr lang="en-US" dirty="0">
                <a:solidFill>
                  <a:schemeClr val="accent3"/>
                </a:solidFill>
                <a:hlinkClick r:id="rId2">
                  <a:extLst>
                    <a:ext uri="{A12FA001-AC4F-418D-AE19-62706E023703}">
                      <ahyp:hlinkClr xmlns:ahyp="http://schemas.microsoft.com/office/drawing/2018/hyperlinkcolor" val="tx"/>
                    </a:ext>
                  </a:extLst>
                </a:hlinkClick>
              </a:rPr>
              <a:t>https://www.cisa.gov/sites/default/files/2023-02/22_0906_safecom_cyber_risks_to_lmr_first_edition_v2_508C%20%281%29.pdf</a:t>
            </a:r>
            <a:r>
              <a:rPr lang="en-US" dirty="0"/>
              <a:t> </a:t>
            </a:r>
          </a:p>
          <a:p>
            <a:pPr>
              <a:buClr>
                <a:schemeClr val="tx1"/>
              </a:buClr>
            </a:pPr>
            <a:r>
              <a:rPr lang="en-US" dirty="0">
                <a:hlinkClick r:id="rId3"/>
              </a:rPr>
              <a:t>https://resources.missioncriticalpartners.com/news/among-land-mobile-radio-system-users-cybersecurity-must-be-a-top-priority</a:t>
            </a:r>
            <a:endParaRPr lang="en-US" dirty="0"/>
          </a:p>
          <a:p>
            <a:pPr>
              <a:buClr>
                <a:schemeClr val="tx1"/>
              </a:buClr>
            </a:pPr>
            <a:endParaRPr lang="en-US" dirty="0"/>
          </a:p>
          <a:p>
            <a:endParaRPr lang="en-US" dirty="0"/>
          </a:p>
        </p:txBody>
      </p:sp>
    </p:spTree>
    <p:extLst>
      <p:ext uri="{BB962C8B-B14F-4D97-AF65-F5344CB8AC3E}">
        <p14:creationId xmlns:p14="http://schemas.microsoft.com/office/powerpoint/2010/main" val="67208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F7B491AE-08A6-1B90-7733-CB3AD7766E1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12800" y="1092200"/>
            <a:ext cx="10974917" cy="2898064"/>
          </a:xfrm>
          <a:prstGeom prst="rect">
            <a:avLst/>
          </a:prstGeom>
        </p:spPr>
      </p:pic>
      <p:sp>
        <p:nvSpPr>
          <p:cNvPr id="11" name="TextBox 10">
            <a:extLst>
              <a:ext uri="{FF2B5EF4-FFF2-40B4-BE49-F238E27FC236}">
                <a16:creationId xmlns:a16="http://schemas.microsoft.com/office/drawing/2014/main" id="{24811039-A2D9-C980-AC5F-F62D56ABDDCA}"/>
              </a:ext>
            </a:extLst>
          </p:cNvPr>
          <p:cNvSpPr txBox="1"/>
          <p:nvPr/>
        </p:nvSpPr>
        <p:spPr>
          <a:xfrm>
            <a:off x="1695800" y="4436037"/>
            <a:ext cx="8800401" cy="830997"/>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kumimoji="0" lang="en-US" sz="2400" b="1" i="0" u="none" strike="noStrike" kern="1200" cap="none" spc="0" normalizeH="0" baseline="0" noProof="0" dirty="0">
                <a:ln>
                  <a:noFill/>
                </a:ln>
                <a:solidFill>
                  <a:srgbClr val="194F90"/>
                </a:solidFill>
                <a:effectLst/>
                <a:uLnTx/>
                <a:uFillTx/>
                <a:latin typeface="Arial" panose="020B0604020202020204"/>
                <a:ea typeface="+mn-ea"/>
                <a:cs typeface="+mn-cs"/>
              </a:rPr>
              <a:t>leader</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in providing </a:t>
            </a:r>
            <a:r>
              <a:rPr kumimoji="0" lang="en-US" sz="2400" b="1" i="0" u="none" strike="noStrike" kern="1200" cap="none" spc="0" normalizeH="0" baseline="0" noProof="0" dirty="0">
                <a:ln>
                  <a:noFill/>
                </a:ln>
                <a:solidFill>
                  <a:srgbClr val="194F90"/>
                </a:solidFill>
                <a:effectLst/>
                <a:uLnTx/>
                <a:uFillTx/>
                <a:latin typeface="Arial" panose="020B0604020202020204"/>
                <a:ea typeface="+mn-ea"/>
                <a:cs typeface="+mn-cs"/>
              </a:rPr>
              <a:t>professional and managed services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for the </a:t>
            </a:r>
            <a:r>
              <a:rPr kumimoji="0" lang="en-US" sz="2400" b="1" i="0" u="none" strike="noStrike" kern="1200" cap="none" spc="0" normalizeH="0" baseline="0" noProof="0" dirty="0">
                <a:ln>
                  <a:noFill/>
                </a:ln>
                <a:solidFill>
                  <a:srgbClr val="194F90"/>
                </a:solidFill>
                <a:effectLst/>
                <a:uLnTx/>
                <a:uFillTx/>
                <a:latin typeface="Arial" panose="020B0604020202020204"/>
                <a:ea typeface="+mn-ea"/>
                <a:cs typeface="+mn-cs"/>
              </a:rPr>
              <a:t>public sector - primarily public safety and justice.</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 Placeholder 3">
            <a:extLst>
              <a:ext uri="{FF2B5EF4-FFF2-40B4-BE49-F238E27FC236}">
                <a16:creationId xmlns:a16="http://schemas.microsoft.com/office/drawing/2014/main" id="{458CC083-A2C1-3A25-1EC2-6ED0FBB63954}"/>
              </a:ext>
            </a:extLst>
          </p:cNvPr>
          <p:cNvSpPr txBox="1">
            <a:spLocks/>
          </p:cNvSpPr>
          <p:nvPr/>
        </p:nvSpPr>
        <p:spPr>
          <a:xfrm>
            <a:off x="687493" y="160421"/>
            <a:ext cx="7081664" cy="6555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a:ln>
                <a:noFill/>
              </a:ln>
              <a:solidFill>
                <a:srgbClr val="194F90"/>
              </a:solidFill>
              <a:effectLst/>
              <a:uLnTx/>
              <a:uFillTx/>
              <a:latin typeface="Arial" panose="020B0604020202020204"/>
              <a:ea typeface="+mn-ea"/>
              <a:cs typeface="+mn-cs"/>
            </a:endParaRPr>
          </a:p>
        </p:txBody>
      </p:sp>
      <p:sp>
        <p:nvSpPr>
          <p:cNvPr id="15" name="Text Placeholder 14">
            <a:extLst>
              <a:ext uri="{FF2B5EF4-FFF2-40B4-BE49-F238E27FC236}">
                <a16:creationId xmlns:a16="http://schemas.microsoft.com/office/drawing/2014/main" id="{6CDEE0A5-0835-3443-7AB7-D44B78AFEB77}"/>
              </a:ext>
            </a:extLst>
          </p:cNvPr>
          <p:cNvSpPr>
            <a:spLocks noGrp="1"/>
          </p:cNvSpPr>
          <p:nvPr>
            <p:ph type="body" sz="quarter" idx="11"/>
          </p:nvPr>
        </p:nvSpPr>
        <p:spPr>
          <a:xfrm>
            <a:off x="687493" y="141935"/>
            <a:ext cx="11098107" cy="655515"/>
          </a:xfrm>
        </p:spPr>
        <p:txBody>
          <a:bodyPr/>
          <a:lstStyle/>
          <a:p>
            <a:r>
              <a:rPr lang="en-US">
                <a:solidFill>
                  <a:schemeClr val="accent4"/>
                </a:solidFill>
              </a:rPr>
              <a:t>Who We Are</a:t>
            </a:r>
          </a:p>
          <a:p>
            <a:endParaRPr lang="en-US"/>
          </a:p>
        </p:txBody>
      </p:sp>
    </p:spTree>
    <p:extLst>
      <p:ext uri="{BB962C8B-B14F-4D97-AF65-F5344CB8AC3E}">
        <p14:creationId xmlns:p14="http://schemas.microsoft.com/office/powerpoint/2010/main" val="2603088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96907" y="2490173"/>
            <a:ext cx="10998186" cy="1100751"/>
          </a:xfrm>
        </p:spPr>
        <p:txBody>
          <a:bodyPr/>
          <a:lstStyle/>
          <a:p>
            <a:pPr algn="ctr"/>
            <a:r>
              <a:rPr lang="en-US" dirty="0"/>
              <a:t>What about the security of your radio system</a:t>
            </a:r>
            <a:br>
              <a:rPr lang="en-US" dirty="0"/>
            </a:br>
            <a:r>
              <a:rPr lang="en-US" dirty="0"/>
              <a:t> keeps you up at night?</a:t>
            </a:r>
          </a:p>
        </p:txBody>
      </p:sp>
    </p:spTree>
    <p:extLst>
      <p:ext uri="{BB962C8B-B14F-4D97-AF65-F5344CB8AC3E}">
        <p14:creationId xmlns:p14="http://schemas.microsoft.com/office/powerpoint/2010/main" val="112758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89A43-8589-7332-B8EE-878B295C5B66}"/>
              </a:ext>
            </a:extLst>
          </p:cNvPr>
          <p:cNvSpPr>
            <a:spLocks noGrp="1"/>
          </p:cNvSpPr>
          <p:nvPr>
            <p:ph idx="10"/>
          </p:nvPr>
        </p:nvSpPr>
        <p:spPr>
          <a:xfrm>
            <a:off x="2162175" y="1343025"/>
            <a:ext cx="5162550" cy="1370188"/>
          </a:xfrm>
        </p:spPr>
        <p:txBody>
          <a:bodyPr/>
          <a:lstStyle/>
          <a:p>
            <a:pPr marL="0" indent="0">
              <a:buNone/>
            </a:pPr>
            <a:r>
              <a:rPr lang="en-US" sz="2000" b="1" dirty="0"/>
              <a:t>Nick Falgiatore</a:t>
            </a:r>
            <a:r>
              <a:rPr lang="en-US" sz="2000" dirty="0"/>
              <a:t>, </a:t>
            </a:r>
            <a:r>
              <a:rPr lang="en-US" sz="1600" dirty="0"/>
              <a:t>PE, ENP, MSEE</a:t>
            </a:r>
          </a:p>
          <a:p>
            <a:pPr marL="0" indent="0">
              <a:buNone/>
            </a:pPr>
            <a:r>
              <a:rPr lang="en-US" sz="1600" dirty="0"/>
              <a:t>Senior Technology Specialist</a:t>
            </a:r>
          </a:p>
          <a:p>
            <a:pPr marL="0" indent="0">
              <a:buNone/>
            </a:pPr>
            <a:r>
              <a:rPr lang="en-US" sz="1600" dirty="0"/>
              <a:t>NickFalgiatore@</a:t>
            </a:r>
            <a:r>
              <a:rPr lang="en-US" sz="1400" dirty="0">
                <a:latin typeface="Impact" panose="020B0806030902050204" pitchFamily="34" charset="0"/>
              </a:rPr>
              <a:t>Mission</a:t>
            </a:r>
            <a:r>
              <a:rPr lang="en-US" sz="1400" dirty="0">
                <a:solidFill>
                  <a:srgbClr val="C00000"/>
                </a:solidFill>
                <a:latin typeface="Impact" panose="020B0806030902050204" pitchFamily="34" charset="0"/>
              </a:rPr>
              <a:t>Critical</a:t>
            </a:r>
            <a:r>
              <a:rPr lang="en-US" sz="1400" dirty="0">
                <a:latin typeface="Impact" panose="020B0806030902050204" pitchFamily="34" charset="0"/>
              </a:rPr>
              <a:t>Partners</a:t>
            </a:r>
            <a:r>
              <a:rPr lang="en-US" sz="1600" dirty="0"/>
              <a:t>.com</a:t>
            </a:r>
            <a:endParaRPr lang="en-US" sz="800" dirty="0"/>
          </a:p>
          <a:p>
            <a:pPr marL="0" indent="0">
              <a:buNone/>
            </a:pPr>
            <a:r>
              <a:rPr lang="en-US" sz="1600" dirty="0">
                <a:latin typeface="Impact" panose="020B0806030902050204" pitchFamily="34" charset="0"/>
              </a:rPr>
              <a:t>Mission</a:t>
            </a:r>
            <a:r>
              <a:rPr lang="en-US" sz="1600" dirty="0">
                <a:solidFill>
                  <a:srgbClr val="C00000"/>
                </a:solidFill>
                <a:latin typeface="Impact" panose="020B0806030902050204" pitchFamily="34" charset="0"/>
              </a:rPr>
              <a:t>Critical</a:t>
            </a:r>
            <a:r>
              <a:rPr lang="en-US" sz="1600" dirty="0">
                <a:latin typeface="Impact" panose="020B0806030902050204" pitchFamily="34" charset="0"/>
              </a:rPr>
              <a:t>Partners</a:t>
            </a:r>
            <a:r>
              <a:rPr lang="en-US" sz="1600" dirty="0"/>
              <a:t>.com</a:t>
            </a:r>
          </a:p>
        </p:txBody>
      </p:sp>
      <p:sp>
        <p:nvSpPr>
          <p:cNvPr id="3" name="Text Placeholder 2">
            <a:extLst>
              <a:ext uri="{FF2B5EF4-FFF2-40B4-BE49-F238E27FC236}">
                <a16:creationId xmlns:a16="http://schemas.microsoft.com/office/drawing/2014/main" id="{5D96504A-D61C-2588-7FAC-46447D5D2202}"/>
              </a:ext>
            </a:extLst>
          </p:cNvPr>
          <p:cNvSpPr>
            <a:spLocks noGrp="1"/>
          </p:cNvSpPr>
          <p:nvPr>
            <p:ph type="body" sz="quarter" idx="11"/>
          </p:nvPr>
        </p:nvSpPr>
        <p:spPr/>
        <p:txBody>
          <a:bodyPr/>
          <a:lstStyle/>
          <a:p>
            <a:r>
              <a:rPr lang="en-US" dirty="0"/>
              <a:t>Contact Info</a:t>
            </a:r>
          </a:p>
        </p:txBody>
      </p:sp>
      <p:pic>
        <p:nvPicPr>
          <p:cNvPr id="8" name="Picture Placeholder 7" descr="A person smiling for the camera&#10;&#10;Description automatically generated with medium confidence">
            <a:extLst>
              <a:ext uri="{FF2B5EF4-FFF2-40B4-BE49-F238E27FC236}">
                <a16:creationId xmlns:a16="http://schemas.microsoft.com/office/drawing/2014/main" id="{BFDCE514-F86C-83EB-F474-5BC2354D24B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96" b="396"/>
          <a:stretch>
            <a:fillRect/>
          </a:stretch>
        </p:blipFill>
        <p:spPr>
          <a:xfrm>
            <a:off x="551976" y="1343024"/>
            <a:ext cx="1381125" cy="1370188"/>
          </a:xfrm>
        </p:spPr>
      </p:pic>
      <p:pic>
        <p:nvPicPr>
          <p:cNvPr id="12" name="Picture 11" descr="Qr code&#10;&#10;Description automatically generated">
            <a:extLst>
              <a:ext uri="{FF2B5EF4-FFF2-40B4-BE49-F238E27FC236}">
                <a16:creationId xmlns:a16="http://schemas.microsoft.com/office/drawing/2014/main" id="{E71B7597-A4F2-B9A2-218F-530FE9F28EF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37130" y="1266826"/>
            <a:ext cx="2512895" cy="3257550"/>
          </a:xfrm>
          <a:prstGeom prst="rect">
            <a:avLst/>
          </a:prstGeom>
        </p:spPr>
      </p:pic>
      <p:pic>
        <p:nvPicPr>
          <p:cNvPr id="14" name="Picture 13" descr="Icon&#10;&#10;Description automatically generated">
            <a:extLst>
              <a:ext uri="{FF2B5EF4-FFF2-40B4-BE49-F238E27FC236}">
                <a16:creationId xmlns:a16="http://schemas.microsoft.com/office/drawing/2014/main" id="{6E722555-4F07-0CDC-3AEA-A11E336F4CA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48297" y="2868438"/>
            <a:ext cx="316775" cy="316775"/>
          </a:xfrm>
          <a:prstGeom prst="rect">
            <a:avLst/>
          </a:prstGeom>
        </p:spPr>
      </p:pic>
      <p:sp>
        <p:nvSpPr>
          <p:cNvPr id="15" name="TextBox 14">
            <a:extLst>
              <a:ext uri="{FF2B5EF4-FFF2-40B4-BE49-F238E27FC236}">
                <a16:creationId xmlns:a16="http://schemas.microsoft.com/office/drawing/2014/main" id="{74849566-B67E-A3E6-453F-D3C85DB58A20}"/>
              </a:ext>
            </a:extLst>
          </p:cNvPr>
          <p:cNvSpPr txBox="1"/>
          <p:nvPr/>
        </p:nvSpPr>
        <p:spPr>
          <a:xfrm>
            <a:off x="2565072" y="2846659"/>
            <a:ext cx="3609975" cy="338554"/>
          </a:xfrm>
          <a:prstGeom prst="rect">
            <a:avLst/>
          </a:prstGeom>
          <a:noFill/>
        </p:spPr>
        <p:txBody>
          <a:bodyPr wrap="square" rtlCol="0">
            <a:spAutoFit/>
          </a:bodyPr>
          <a:lstStyle/>
          <a:p>
            <a:pPr algn="l"/>
            <a:r>
              <a:rPr lang="en-US" sz="1600" dirty="0"/>
              <a:t>Nick Falgiatore</a:t>
            </a:r>
          </a:p>
        </p:txBody>
      </p:sp>
    </p:spTree>
    <p:extLst>
      <p:ext uri="{BB962C8B-B14F-4D97-AF65-F5344CB8AC3E}">
        <p14:creationId xmlns:p14="http://schemas.microsoft.com/office/powerpoint/2010/main" val="1800753693"/>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2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5C9CC4E-F207-103D-2817-39D9C51FF505}"/>
              </a:ext>
            </a:extLst>
          </p:cNvPr>
          <p:cNvSpPr/>
          <p:nvPr/>
        </p:nvSpPr>
        <p:spPr>
          <a:xfrm>
            <a:off x="4524948" y="2298698"/>
            <a:ext cx="2958681" cy="38889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47" name="Rectangle 46">
            <a:extLst>
              <a:ext uri="{FF2B5EF4-FFF2-40B4-BE49-F238E27FC236}">
                <a16:creationId xmlns:a16="http://schemas.microsoft.com/office/drawing/2014/main" id="{C4D9BC94-C26D-E20D-8EC6-859E30A1A44F}"/>
              </a:ext>
            </a:extLst>
          </p:cNvPr>
          <p:cNvSpPr/>
          <p:nvPr/>
        </p:nvSpPr>
        <p:spPr>
          <a:xfrm>
            <a:off x="7719877" y="2409134"/>
            <a:ext cx="2958681" cy="37785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9" name="Rectangle 38">
            <a:extLst>
              <a:ext uri="{FF2B5EF4-FFF2-40B4-BE49-F238E27FC236}">
                <a16:creationId xmlns:a16="http://schemas.microsoft.com/office/drawing/2014/main" id="{1623E3D6-AF43-161D-0B3E-F3CAE045737A}"/>
              </a:ext>
            </a:extLst>
          </p:cNvPr>
          <p:cNvSpPr/>
          <p:nvPr/>
        </p:nvSpPr>
        <p:spPr>
          <a:xfrm>
            <a:off x="1356139" y="2298697"/>
            <a:ext cx="2969724" cy="38889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0" name="TextBox 9">
            <a:extLst>
              <a:ext uri="{FF2B5EF4-FFF2-40B4-BE49-F238E27FC236}">
                <a16:creationId xmlns:a16="http://schemas.microsoft.com/office/drawing/2014/main" id="{0B9BAD64-8E2D-0141-ED77-4D8A4F631BB1}"/>
              </a:ext>
            </a:extLst>
          </p:cNvPr>
          <p:cNvSpPr txBox="1"/>
          <p:nvPr/>
        </p:nvSpPr>
        <p:spPr>
          <a:xfrm>
            <a:off x="710658" y="947454"/>
            <a:ext cx="11077060" cy="1405256"/>
          </a:xfrm>
          <a:prstGeom prst="rect">
            <a:avLst/>
          </a:prstGeom>
          <a:noFill/>
        </p:spPr>
        <p:txBody>
          <a:bodyPr wrap="square">
            <a:spAutoFit/>
          </a:bodyPr>
          <a:lstStyle/>
          <a:p>
            <a:pPr defTabSz="914377">
              <a:defRPr/>
            </a:pPr>
            <a:r>
              <a:rPr lang="en-US" sz="2133">
                <a:solidFill>
                  <a:srgbClr val="000000"/>
                </a:solidFill>
                <a:latin typeface="Arial"/>
                <a:cs typeface="Arial"/>
              </a:rPr>
              <a:t>We provide </a:t>
            </a:r>
            <a:r>
              <a:rPr lang="en-US" sz="2133" b="1">
                <a:solidFill>
                  <a:srgbClr val="194F90"/>
                </a:solidFill>
                <a:latin typeface="Arial"/>
                <a:cs typeface="Arial"/>
              </a:rPr>
              <a:t>confidence and support</a:t>
            </a:r>
            <a:r>
              <a:rPr lang="en-US" sz="2133">
                <a:solidFill>
                  <a:srgbClr val="000000"/>
                </a:solidFill>
                <a:latin typeface="Arial"/>
                <a:cs typeface="Arial"/>
              </a:rPr>
              <a:t>, ranging from strategy, assessment, procurement, implementation, and managed services, for a wide range of </a:t>
            </a:r>
            <a:r>
              <a:rPr lang="en-US" sz="2133" b="1">
                <a:solidFill>
                  <a:srgbClr val="194F90"/>
                </a:solidFill>
                <a:latin typeface="Arial"/>
                <a:cs typeface="Arial"/>
              </a:rPr>
              <a:t>mission-critical and public-sector clients. </a:t>
            </a:r>
            <a:r>
              <a:rPr lang="en-US" sz="2133">
                <a:solidFill>
                  <a:srgbClr val="000000"/>
                </a:solidFill>
                <a:latin typeface="Arial" panose="020B0604020202020204"/>
              </a:rPr>
              <a:t>Our primary lines of services:</a:t>
            </a:r>
          </a:p>
          <a:p>
            <a:pPr defTabSz="914377">
              <a:defRPr/>
            </a:pPr>
            <a:endParaRPr lang="en-US" sz="2133" b="1">
              <a:solidFill>
                <a:srgbClr val="000000"/>
              </a:solidFill>
              <a:latin typeface="Arial"/>
              <a:cs typeface="Arial"/>
            </a:endParaRPr>
          </a:p>
        </p:txBody>
      </p:sp>
      <p:sp>
        <p:nvSpPr>
          <p:cNvPr id="16" name="TextBox 15">
            <a:extLst>
              <a:ext uri="{FF2B5EF4-FFF2-40B4-BE49-F238E27FC236}">
                <a16:creationId xmlns:a16="http://schemas.microsoft.com/office/drawing/2014/main" id="{AC50EEA1-1DEE-3D07-8654-5C33D16F0BFC}"/>
              </a:ext>
            </a:extLst>
          </p:cNvPr>
          <p:cNvSpPr txBox="1"/>
          <p:nvPr/>
        </p:nvSpPr>
        <p:spPr>
          <a:xfrm>
            <a:off x="4550625" y="3560516"/>
            <a:ext cx="3827544" cy="3323987"/>
          </a:xfrm>
          <a:prstGeom prst="rect">
            <a:avLst/>
          </a:prstGeom>
          <a:noFill/>
          <a:ln>
            <a:noFill/>
          </a:ln>
        </p:spPr>
        <p:txBody>
          <a:bodyPr wrap="square" lIns="121920" tIns="60960" rIns="121920" bIns="60960" rtlCol="0" anchor="t">
            <a:spAutoFit/>
          </a:bodyPr>
          <a:lstStyle/>
          <a:p>
            <a:pPr marL="232828" indent="-232828" defTabSz="914377">
              <a:buClr>
                <a:srgbClr val="7D66AF"/>
              </a:buClr>
              <a:buFont typeface="Wingdings" pitchFamily="2" charset="2"/>
              <a:buChar char="§"/>
              <a:defRPr/>
            </a:pPr>
            <a:r>
              <a:rPr lang="en-US" sz="1600">
                <a:solidFill>
                  <a:srgbClr val="000000">
                    <a:lumMod val="50000"/>
                    <a:lumOff val="50000"/>
                  </a:srgbClr>
                </a:solidFill>
                <a:latin typeface="Arial" panose="020B0604020202020204"/>
              </a:rPr>
              <a:t>Strategy &amp; Management</a:t>
            </a:r>
          </a:p>
          <a:p>
            <a:pPr marL="232828" indent="-232828" defTabSz="914377">
              <a:buClr>
                <a:srgbClr val="7D66AF"/>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7D66AF"/>
              </a:buClr>
              <a:buFont typeface="Wingdings" pitchFamily="2" charset="2"/>
              <a:buChar char="§"/>
              <a:defRPr/>
            </a:pPr>
            <a:r>
              <a:rPr lang="en-US" sz="1600">
                <a:solidFill>
                  <a:srgbClr val="000000">
                    <a:lumMod val="50000"/>
                    <a:lumOff val="50000"/>
                  </a:srgbClr>
                </a:solidFill>
                <a:latin typeface="Arial" panose="020B0604020202020204"/>
              </a:rPr>
              <a:t>Next Generation 911</a:t>
            </a:r>
            <a:endParaRPr lang="en-US" sz="1600">
              <a:solidFill>
                <a:srgbClr val="000000">
                  <a:lumMod val="50000"/>
                  <a:lumOff val="50000"/>
                </a:srgbClr>
              </a:solidFill>
              <a:latin typeface="Arial" panose="020B0604020202020204"/>
              <a:cs typeface="Arial"/>
            </a:endParaRPr>
          </a:p>
          <a:p>
            <a:pPr marL="232828" indent="-232828" defTabSz="914377">
              <a:buClr>
                <a:srgbClr val="7D66AF"/>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7D66AF"/>
              </a:buClr>
              <a:buFont typeface="Wingdings" pitchFamily="2" charset="2"/>
              <a:buChar char="§"/>
              <a:defRPr/>
            </a:pPr>
            <a:r>
              <a:rPr lang="en-US" sz="1600">
                <a:solidFill>
                  <a:srgbClr val="000000">
                    <a:lumMod val="50000"/>
                    <a:lumOff val="50000"/>
                  </a:srgbClr>
                </a:solidFill>
                <a:latin typeface="Arial" panose="020B0604020202020204"/>
              </a:rPr>
              <a:t>Facilities &amp; Operations</a:t>
            </a:r>
            <a:endParaRPr lang="en-US" sz="1600">
              <a:solidFill>
                <a:srgbClr val="000000">
                  <a:lumMod val="50000"/>
                  <a:lumOff val="50000"/>
                </a:srgbClr>
              </a:solidFill>
              <a:latin typeface="Arial" panose="020B0604020202020204"/>
              <a:cs typeface="Arial"/>
            </a:endParaRPr>
          </a:p>
          <a:p>
            <a:pPr marL="232828" indent="-232828" defTabSz="914377">
              <a:buClr>
                <a:srgbClr val="7D66AF"/>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7D66AF"/>
              </a:buClr>
              <a:buFont typeface="Wingdings" pitchFamily="2" charset="2"/>
              <a:buChar char="§"/>
              <a:defRPr/>
            </a:pPr>
            <a:r>
              <a:rPr lang="en-US" sz="1600">
                <a:solidFill>
                  <a:srgbClr val="000000">
                    <a:lumMod val="50000"/>
                    <a:lumOff val="50000"/>
                  </a:srgbClr>
                </a:solidFill>
                <a:latin typeface="Arial" panose="020B0604020202020204"/>
              </a:rPr>
              <a:t>Wireless Communications</a:t>
            </a:r>
            <a:br>
              <a:rPr lang="en-US" sz="1600">
                <a:solidFill>
                  <a:srgbClr val="000000">
                    <a:lumMod val="50000"/>
                    <a:lumOff val="50000"/>
                  </a:srgbClr>
                </a:solidFill>
                <a:latin typeface="Arial" panose="020B0604020202020204"/>
                <a:cs typeface="Arial"/>
              </a:rPr>
            </a:br>
            <a:endParaRPr lang="en-US" sz="1600">
              <a:solidFill>
                <a:srgbClr val="000000">
                  <a:lumMod val="50000"/>
                  <a:lumOff val="50000"/>
                </a:srgbClr>
              </a:solidFill>
              <a:latin typeface="Arial" panose="020B0604020202020204"/>
              <a:cs typeface="Arial"/>
            </a:endParaRPr>
          </a:p>
          <a:p>
            <a:pPr marL="232828" indent="-232828" defTabSz="914377">
              <a:buClr>
                <a:srgbClr val="7D66AF"/>
              </a:buClr>
              <a:buFont typeface="Wingdings" pitchFamily="2" charset="2"/>
              <a:buChar char="§"/>
              <a:defRPr/>
            </a:pPr>
            <a:r>
              <a:rPr lang="en-US" sz="1600">
                <a:solidFill>
                  <a:srgbClr val="000000">
                    <a:lumMod val="50000"/>
                    <a:lumOff val="50000"/>
                  </a:srgbClr>
                </a:solidFill>
                <a:latin typeface="Arial" panose="020B0604020202020204"/>
                <a:cs typeface="Arial"/>
              </a:rPr>
              <a:t>Technology Acquisition &amp; Implementation</a:t>
            </a:r>
          </a:p>
          <a:p>
            <a:pPr marL="232828" indent="-232828" defTabSz="914377">
              <a:buClr>
                <a:srgbClr val="7D66AF"/>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7D66AF"/>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7D66AF"/>
              </a:buClr>
              <a:buFont typeface="Wingdings" pitchFamily="2" charset="2"/>
              <a:buChar char="§"/>
              <a:defRPr/>
            </a:pPr>
            <a:endParaRPr lang="en-US" sz="1600">
              <a:solidFill>
                <a:srgbClr val="000000">
                  <a:lumMod val="50000"/>
                  <a:lumOff val="50000"/>
                </a:srgbClr>
              </a:solidFill>
              <a:latin typeface="Arial" panose="020B0604020202020204"/>
              <a:cs typeface="Arial" panose="020B0604020202020204"/>
            </a:endParaRPr>
          </a:p>
        </p:txBody>
      </p:sp>
      <p:sp>
        <p:nvSpPr>
          <p:cNvPr id="3" name="Title 3">
            <a:extLst>
              <a:ext uri="{FF2B5EF4-FFF2-40B4-BE49-F238E27FC236}">
                <a16:creationId xmlns:a16="http://schemas.microsoft.com/office/drawing/2014/main" id="{509A3470-7B91-BBC5-C2F6-7519E38535DB}"/>
              </a:ext>
            </a:extLst>
          </p:cNvPr>
          <p:cNvSpPr txBox="1">
            <a:spLocks/>
          </p:cNvSpPr>
          <p:nvPr/>
        </p:nvSpPr>
        <p:spPr>
          <a:xfrm>
            <a:off x="530213" y="149501"/>
            <a:ext cx="6216577" cy="49717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defTabSz="914377">
              <a:defRPr/>
            </a:pPr>
            <a:r>
              <a:rPr lang="en-US" sz="2800">
                <a:solidFill>
                  <a:srgbClr val="FFFFFF"/>
                </a:solidFill>
              </a:rPr>
              <a:t>Executive Summary: </a:t>
            </a:r>
            <a:r>
              <a:rPr lang="en-US" sz="2800">
                <a:solidFill>
                  <a:srgbClr val="FFFFFF"/>
                </a:solidFill>
                <a:latin typeface="Arial"/>
                <a:cs typeface="Arial"/>
              </a:rPr>
              <a:t>What we do?</a:t>
            </a:r>
            <a:endParaRPr lang="en-US" sz="2800">
              <a:solidFill>
                <a:srgbClr val="FFFFFF"/>
              </a:solidFill>
            </a:endParaRPr>
          </a:p>
        </p:txBody>
      </p:sp>
      <p:sp>
        <p:nvSpPr>
          <p:cNvPr id="4" name="Text Placeholder 3">
            <a:extLst>
              <a:ext uri="{FF2B5EF4-FFF2-40B4-BE49-F238E27FC236}">
                <a16:creationId xmlns:a16="http://schemas.microsoft.com/office/drawing/2014/main" id="{BFB56B40-AE4D-8F0E-9FE2-79B8ED5C11DE}"/>
              </a:ext>
            </a:extLst>
          </p:cNvPr>
          <p:cNvSpPr>
            <a:spLocks noGrp="1"/>
          </p:cNvSpPr>
          <p:nvPr>
            <p:ph type="body" sz="quarter" idx="11"/>
          </p:nvPr>
        </p:nvSpPr>
        <p:spPr>
          <a:xfrm>
            <a:off x="687493" y="160421"/>
            <a:ext cx="7081664" cy="655515"/>
          </a:xfrm>
        </p:spPr>
        <p:txBody>
          <a:bodyPr vert="horz" lIns="121920" tIns="60960" rIns="121920" bIns="60960" anchor="t"/>
          <a:lstStyle/>
          <a:p>
            <a:r>
              <a:rPr lang="en-US"/>
              <a:t>What We Do</a:t>
            </a:r>
          </a:p>
        </p:txBody>
      </p:sp>
      <p:sp>
        <p:nvSpPr>
          <p:cNvPr id="23" name="TextBox 22">
            <a:extLst>
              <a:ext uri="{FF2B5EF4-FFF2-40B4-BE49-F238E27FC236}">
                <a16:creationId xmlns:a16="http://schemas.microsoft.com/office/drawing/2014/main" id="{ACFCD10C-7F1D-9FA6-D184-A99F1DBD4316}"/>
              </a:ext>
            </a:extLst>
          </p:cNvPr>
          <p:cNvSpPr txBox="1"/>
          <p:nvPr/>
        </p:nvSpPr>
        <p:spPr>
          <a:xfrm>
            <a:off x="7725460" y="3734430"/>
            <a:ext cx="2826937" cy="2092881"/>
          </a:xfrm>
          <a:prstGeom prst="rect">
            <a:avLst/>
          </a:prstGeom>
          <a:noFill/>
          <a:ln>
            <a:noFill/>
          </a:ln>
        </p:spPr>
        <p:txBody>
          <a:bodyPr wrap="square" lIns="121920" tIns="60960" rIns="121920" bIns="60960" rtlCol="0" anchor="t">
            <a:spAutoFit/>
          </a:bodyPr>
          <a:lstStyle/>
          <a:p>
            <a:pPr marL="232828" indent="-232828" defTabSz="914377">
              <a:buClr>
                <a:srgbClr val="02496B"/>
              </a:buClr>
              <a:buFont typeface="Wingdings" pitchFamily="2" charset="2"/>
              <a:buChar char="§"/>
              <a:defRPr/>
            </a:pPr>
            <a:r>
              <a:rPr lang="en-US" sz="1600">
                <a:solidFill>
                  <a:srgbClr val="000000">
                    <a:lumMod val="50000"/>
                    <a:lumOff val="50000"/>
                  </a:srgbClr>
                </a:solidFill>
                <a:latin typeface="Arial" panose="020B0604020202020204"/>
              </a:rPr>
              <a:t>Data Integration</a:t>
            </a:r>
          </a:p>
          <a:p>
            <a:pPr marL="232828" indent="-232828" defTabSz="914377">
              <a:buClr>
                <a:srgbClr val="02496B"/>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02496B"/>
              </a:buClr>
              <a:buFont typeface="Wingdings" pitchFamily="2" charset="2"/>
              <a:buChar char="§"/>
              <a:defRPr/>
            </a:pPr>
            <a:r>
              <a:rPr lang="en-US" sz="1600">
                <a:solidFill>
                  <a:srgbClr val="000000">
                    <a:lumMod val="50000"/>
                    <a:lumOff val="50000"/>
                  </a:srgbClr>
                </a:solidFill>
                <a:latin typeface="Arial" panose="020B0604020202020204"/>
              </a:rPr>
              <a:t>Software Implementation</a:t>
            </a:r>
            <a:br>
              <a:rPr lang="en-US" sz="1600">
                <a:solidFill>
                  <a:srgbClr val="000000">
                    <a:lumMod val="50000"/>
                    <a:lumOff val="50000"/>
                  </a:srgbClr>
                </a:solidFill>
                <a:latin typeface="Arial" panose="020B0604020202020204"/>
              </a:rPr>
            </a:br>
            <a:r>
              <a:rPr lang="en-US" sz="1600">
                <a:solidFill>
                  <a:srgbClr val="000000">
                    <a:lumMod val="50000"/>
                    <a:lumOff val="50000"/>
                  </a:srgbClr>
                </a:solidFill>
                <a:latin typeface="Arial" panose="020B0604020202020204"/>
              </a:rPr>
              <a:t> </a:t>
            </a:r>
            <a:endParaRPr lang="en-US" sz="1600">
              <a:solidFill>
                <a:srgbClr val="000000">
                  <a:lumMod val="50000"/>
                  <a:lumOff val="50000"/>
                </a:srgbClr>
              </a:solidFill>
              <a:latin typeface="Arial" panose="020B0604020202020204"/>
              <a:cs typeface="Arial"/>
            </a:endParaRPr>
          </a:p>
          <a:p>
            <a:pPr marL="232828" indent="-232828" defTabSz="914377">
              <a:buClr>
                <a:srgbClr val="02496B"/>
              </a:buClr>
              <a:buFont typeface="Wingdings" pitchFamily="2" charset="2"/>
              <a:buChar char="§"/>
              <a:defRPr/>
            </a:pPr>
            <a:r>
              <a:rPr lang="en-US" sz="1600">
                <a:solidFill>
                  <a:srgbClr val="000000">
                    <a:lumMod val="50000"/>
                    <a:lumOff val="50000"/>
                  </a:srgbClr>
                </a:solidFill>
                <a:latin typeface="Arial" panose="020B0604020202020204"/>
                <a:cs typeface="Arial"/>
              </a:rPr>
              <a:t>Application Modernization</a:t>
            </a:r>
          </a:p>
          <a:p>
            <a:pPr marL="232828" indent="-232828" defTabSz="914377">
              <a:buClr>
                <a:srgbClr val="02496B"/>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02496B"/>
              </a:buClr>
              <a:buFont typeface="Wingdings" pitchFamily="2" charset="2"/>
              <a:buChar char="§"/>
              <a:defRPr/>
            </a:pPr>
            <a:endParaRPr lang="en-US" sz="1600">
              <a:solidFill>
                <a:srgbClr val="000000">
                  <a:lumMod val="50000"/>
                  <a:lumOff val="50000"/>
                </a:srgbClr>
              </a:solidFill>
              <a:latin typeface="Arial" panose="020B0604020202020204"/>
            </a:endParaRPr>
          </a:p>
          <a:p>
            <a:pPr marL="232828" indent="-232828" defTabSz="914377">
              <a:buClr>
                <a:srgbClr val="02496B"/>
              </a:buClr>
              <a:buFont typeface="Wingdings" pitchFamily="2" charset="2"/>
              <a:buChar char="§"/>
              <a:defRPr/>
            </a:pPr>
            <a:endParaRPr lang="en-US" sz="1600">
              <a:solidFill>
                <a:srgbClr val="000000">
                  <a:lumMod val="50000"/>
                  <a:lumOff val="50000"/>
                </a:srgbClr>
              </a:solidFill>
              <a:latin typeface="Arial" panose="020B0604020202020204"/>
              <a:cs typeface="Arial"/>
            </a:endParaRPr>
          </a:p>
        </p:txBody>
      </p:sp>
      <p:sp>
        <p:nvSpPr>
          <p:cNvPr id="29" name="TextBox 28">
            <a:extLst>
              <a:ext uri="{FF2B5EF4-FFF2-40B4-BE49-F238E27FC236}">
                <a16:creationId xmlns:a16="http://schemas.microsoft.com/office/drawing/2014/main" id="{FE7E380F-A66C-A177-7FE7-FBB33A6ED620}"/>
              </a:ext>
            </a:extLst>
          </p:cNvPr>
          <p:cNvSpPr txBox="1"/>
          <p:nvPr/>
        </p:nvSpPr>
        <p:spPr>
          <a:xfrm>
            <a:off x="1350876" y="3612951"/>
            <a:ext cx="2975193" cy="2585323"/>
          </a:xfrm>
          <a:prstGeom prst="rect">
            <a:avLst/>
          </a:prstGeom>
          <a:noFill/>
          <a:ln>
            <a:noFill/>
          </a:ln>
        </p:spPr>
        <p:txBody>
          <a:bodyPr wrap="square" lIns="121920" tIns="60960" rIns="121920" bIns="60960" rtlCol="0" anchor="t">
            <a:spAutoFit/>
          </a:bodyPr>
          <a:lstStyle/>
          <a:p>
            <a:pPr marL="232828" indent="-232828" defTabSz="914377">
              <a:buClr>
                <a:srgbClr val="F1B334"/>
              </a:buClr>
              <a:buFont typeface="Wingdings" pitchFamily="2" charset="2"/>
              <a:buChar char="§"/>
              <a:defRPr/>
            </a:pPr>
            <a:r>
              <a:rPr lang="en-US" sz="1600">
                <a:solidFill>
                  <a:srgbClr val="000000">
                    <a:lumMod val="50000"/>
                    <a:lumOff val="50000"/>
                  </a:srgbClr>
                </a:solidFill>
                <a:latin typeface="Arial" panose="020B0604020202020204"/>
              </a:rPr>
              <a:t>Cybersecurity </a:t>
            </a:r>
            <a:br>
              <a:rPr lang="en-US" sz="1600">
                <a:solidFill>
                  <a:srgbClr val="000000"/>
                </a:solidFill>
                <a:latin typeface="Arial" panose="020B0604020202020204"/>
              </a:rPr>
            </a:br>
            <a:endParaRPr lang="en-US" sz="1600">
              <a:solidFill>
                <a:srgbClr val="000000">
                  <a:lumMod val="50000"/>
                  <a:lumOff val="50000"/>
                </a:srgbClr>
              </a:solidFill>
              <a:latin typeface="Arial" panose="020B0604020202020204"/>
            </a:endParaRPr>
          </a:p>
          <a:p>
            <a:pPr marL="232828" indent="-232828" defTabSz="914377">
              <a:buClr>
                <a:srgbClr val="F1B334"/>
              </a:buClr>
              <a:buFont typeface="Wingdings" pitchFamily="2" charset="2"/>
              <a:buChar char="§"/>
              <a:defRPr/>
            </a:pPr>
            <a:r>
              <a:rPr lang="en-US" sz="1600">
                <a:solidFill>
                  <a:srgbClr val="000000">
                    <a:lumMod val="50000"/>
                    <a:lumOff val="50000"/>
                  </a:srgbClr>
                </a:solidFill>
                <a:latin typeface="Arial" panose="020B0604020202020204"/>
                <a:cs typeface="Arial"/>
              </a:rPr>
              <a:t>IT Managed Services</a:t>
            </a:r>
          </a:p>
          <a:p>
            <a:pPr marL="232828" indent="-232828" defTabSz="914377">
              <a:buClr>
                <a:srgbClr val="F1B334"/>
              </a:buClr>
              <a:buFont typeface="Wingdings" pitchFamily="2" charset="2"/>
              <a:buChar char="§"/>
              <a:defRPr/>
            </a:pPr>
            <a:endParaRPr lang="en-US" sz="1600">
              <a:solidFill>
                <a:srgbClr val="000000">
                  <a:lumMod val="50000"/>
                  <a:lumOff val="50000"/>
                </a:srgbClr>
              </a:solidFill>
              <a:latin typeface="Arial" panose="020B0604020202020204"/>
              <a:cs typeface="Arial"/>
            </a:endParaRPr>
          </a:p>
          <a:p>
            <a:pPr marL="232828" indent="-232828" defTabSz="914377">
              <a:buClr>
                <a:srgbClr val="F1B334"/>
              </a:buClr>
              <a:buFont typeface="Wingdings" pitchFamily="2" charset="2"/>
              <a:buChar char="§"/>
              <a:defRPr/>
            </a:pPr>
            <a:r>
              <a:rPr lang="en-US" sz="1600">
                <a:solidFill>
                  <a:srgbClr val="000000">
                    <a:lumMod val="50000"/>
                    <a:lumOff val="50000"/>
                  </a:srgbClr>
                </a:solidFill>
                <a:latin typeface="Arial" panose="020B0604020202020204"/>
                <a:cs typeface="Arial"/>
              </a:rPr>
              <a:t>Network &amp; Application Monitoring</a:t>
            </a:r>
          </a:p>
          <a:p>
            <a:pPr marL="232828" indent="-232828" defTabSz="914377">
              <a:buClr>
                <a:srgbClr val="F1B334"/>
              </a:buClr>
              <a:buFont typeface="Wingdings" pitchFamily="2" charset="2"/>
              <a:buChar char="§"/>
              <a:defRPr/>
            </a:pPr>
            <a:endParaRPr lang="en-US" sz="1600">
              <a:solidFill>
                <a:srgbClr val="000000">
                  <a:lumMod val="50000"/>
                  <a:lumOff val="50000"/>
                </a:srgbClr>
              </a:solidFill>
              <a:latin typeface="Arial" panose="020B0604020202020204"/>
              <a:cs typeface="Arial"/>
            </a:endParaRPr>
          </a:p>
          <a:p>
            <a:pPr marL="232828" indent="-232828" defTabSz="914377">
              <a:buClr>
                <a:srgbClr val="F1B334"/>
              </a:buClr>
              <a:buFont typeface="Wingdings" pitchFamily="2" charset="2"/>
              <a:buChar char="§"/>
              <a:defRPr/>
            </a:pPr>
            <a:endParaRPr lang="en-US" sz="1600">
              <a:solidFill>
                <a:srgbClr val="000000">
                  <a:lumMod val="50000"/>
                  <a:lumOff val="50000"/>
                </a:srgbClr>
              </a:solidFill>
              <a:latin typeface="Arial" panose="020B0604020202020204"/>
              <a:cs typeface="Arial"/>
            </a:endParaRPr>
          </a:p>
          <a:p>
            <a:pPr marL="232828" indent="-232828" defTabSz="914377">
              <a:buClr>
                <a:srgbClr val="F1B334"/>
              </a:buClr>
              <a:buFont typeface="Wingdings" pitchFamily="2" charset="2"/>
              <a:buChar char="§"/>
              <a:defRPr/>
            </a:pPr>
            <a:endParaRPr lang="en-US" sz="1600">
              <a:solidFill>
                <a:srgbClr val="000000">
                  <a:lumMod val="50000"/>
                  <a:lumOff val="50000"/>
                </a:srgbClr>
              </a:solidFill>
              <a:latin typeface="Arial" panose="020B0604020202020204"/>
              <a:cs typeface="Arial"/>
            </a:endParaRPr>
          </a:p>
          <a:p>
            <a:pPr marL="232828" indent="-232828" defTabSz="914377">
              <a:buClr>
                <a:srgbClr val="F1B334"/>
              </a:buClr>
              <a:buFont typeface="Wingdings" pitchFamily="2" charset="2"/>
              <a:buChar char="§"/>
              <a:defRPr/>
            </a:pPr>
            <a:endParaRPr lang="en-US" sz="1600">
              <a:solidFill>
                <a:srgbClr val="000000">
                  <a:lumMod val="50000"/>
                  <a:lumOff val="50000"/>
                </a:srgbClr>
              </a:solidFill>
              <a:latin typeface="Arial" panose="020B0604020202020204"/>
              <a:cs typeface="Arial"/>
            </a:endParaRPr>
          </a:p>
        </p:txBody>
      </p:sp>
      <p:sp>
        <p:nvSpPr>
          <p:cNvPr id="31" name="Rectangle 30">
            <a:extLst>
              <a:ext uri="{FF2B5EF4-FFF2-40B4-BE49-F238E27FC236}">
                <a16:creationId xmlns:a16="http://schemas.microsoft.com/office/drawing/2014/main" id="{46D42D98-0D75-AC43-36C9-B9C15DF5B107}"/>
              </a:ext>
            </a:extLst>
          </p:cNvPr>
          <p:cNvSpPr/>
          <p:nvPr/>
        </p:nvSpPr>
        <p:spPr>
          <a:xfrm>
            <a:off x="1356139" y="2266345"/>
            <a:ext cx="2962156" cy="1065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2" name="Rectangle 31">
            <a:extLst>
              <a:ext uri="{FF2B5EF4-FFF2-40B4-BE49-F238E27FC236}">
                <a16:creationId xmlns:a16="http://schemas.microsoft.com/office/drawing/2014/main" id="{CC85BD8F-BD3C-AEA1-9B13-2263DED85069}"/>
              </a:ext>
            </a:extLst>
          </p:cNvPr>
          <p:cNvSpPr/>
          <p:nvPr/>
        </p:nvSpPr>
        <p:spPr>
          <a:xfrm>
            <a:off x="7718139" y="2299475"/>
            <a:ext cx="2962156" cy="106599"/>
          </a:xfrm>
          <a:prstGeom prst="rect">
            <a:avLst/>
          </a:prstGeom>
          <a:solidFill>
            <a:srgbClr val="0249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3" name="Rectangle 32">
            <a:extLst>
              <a:ext uri="{FF2B5EF4-FFF2-40B4-BE49-F238E27FC236}">
                <a16:creationId xmlns:a16="http://schemas.microsoft.com/office/drawing/2014/main" id="{8432E7A2-49AB-82DF-AFF6-186CEB7BB09A}"/>
              </a:ext>
            </a:extLst>
          </p:cNvPr>
          <p:cNvSpPr/>
          <p:nvPr/>
        </p:nvSpPr>
        <p:spPr>
          <a:xfrm>
            <a:off x="4524947" y="2266345"/>
            <a:ext cx="2962156" cy="106599"/>
          </a:xfrm>
          <a:prstGeom prst="rect">
            <a:avLst/>
          </a:prstGeom>
          <a:solidFill>
            <a:srgbClr val="7D66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40" name="Picture 39">
            <a:extLst>
              <a:ext uri="{FF2B5EF4-FFF2-40B4-BE49-F238E27FC236}">
                <a16:creationId xmlns:a16="http://schemas.microsoft.com/office/drawing/2014/main" id="{F0B2C2E7-376C-6C5B-E934-6E0B49876239}"/>
              </a:ext>
            </a:extLst>
          </p:cNvPr>
          <p:cNvPicPr>
            <a:picLocks noChangeAspect="1"/>
          </p:cNvPicPr>
          <p:nvPr/>
        </p:nvPicPr>
        <p:blipFill>
          <a:blip r:embed="rId3"/>
          <a:stretch>
            <a:fillRect/>
          </a:stretch>
        </p:blipFill>
        <p:spPr>
          <a:xfrm>
            <a:off x="1804964" y="2576403"/>
            <a:ext cx="2154813" cy="617352"/>
          </a:xfrm>
          <a:prstGeom prst="rect">
            <a:avLst/>
          </a:prstGeom>
        </p:spPr>
      </p:pic>
      <p:pic>
        <p:nvPicPr>
          <p:cNvPr id="42" name="Picture 41">
            <a:extLst>
              <a:ext uri="{FF2B5EF4-FFF2-40B4-BE49-F238E27FC236}">
                <a16:creationId xmlns:a16="http://schemas.microsoft.com/office/drawing/2014/main" id="{F44376C5-574E-2015-7741-EFC0D2168FD2}"/>
              </a:ext>
            </a:extLst>
          </p:cNvPr>
          <p:cNvPicPr>
            <a:picLocks noChangeAspect="1"/>
          </p:cNvPicPr>
          <p:nvPr/>
        </p:nvPicPr>
        <p:blipFill>
          <a:blip r:embed="rId4"/>
          <a:stretch>
            <a:fillRect/>
          </a:stretch>
        </p:blipFill>
        <p:spPr>
          <a:xfrm>
            <a:off x="5012850" y="2573299"/>
            <a:ext cx="1945497" cy="618180"/>
          </a:xfrm>
          <a:prstGeom prst="rect">
            <a:avLst/>
          </a:prstGeom>
        </p:spPr>
      </p:pic>
      <p:pic>
        <p:nvPicPr>
          <p:cNvPr id="44" name="Picture 43">
            <a:extLst>
              <a:ext uri="{FF2B5EF4-FFF2-40B4-BE49-F238E27FC236}">
                <a16:creationId xmlns:a16="http://schemas.microsoft.com/office/drawing/2014/main" id="{B5CA90AC-04D3-3DB0-B010-54564546CE15}"/>
              </a:ext>
            </a:extLst>
          </p:cNvPr>
          <p:cNvPicPr>
            <a:picLocks noChangeAspect="1"/>
          </p:cNvPicPr>
          <p:nvPr/>
        </p:nvPicPr>
        <p:blipFill>
          <a:blip r:embed="rId5"/>
          <a:stretch>
            <a:fillRect/>
          </a:stretch>
        </p:blipFill>
        <p:spPr>
          <a:xfrm>
            <a:off x="8341758" y="2710132"/>
            <a:ext cx="1714919" cy="619648"/>
          </a:xfrm>
          <a:prstGeom prst="rect">
            <a:avLst/>
          </a:prstGeom>
        </p:spPr>
      </p:pic>
    </p:spTree>
    <p:extLst>
      <p:ext uri="{BB962C8B-B14F-4D97-AF65-F5344CB8AC3E}">
        <p14:creationId xmlns:p14="http://schemas.microsoft.com/office/powerpoint/2010/main" val="37786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F2A366-7802-5D32-8D49-B7BDCEB69A83}"/>
              </a:ext>
            </a:extLst>
          </p:cNvPr>
          <p:cNvSpPr/>
          <p:nvPr/>
        </p:nvSpPr>
        <p:spPr>
          <a:xfrm>
            <a:off x="9707492" y="1468885"/>
            <a:ext cx="1936097" cy="26416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7" name="Rectangle 6">
            <a:extLst>
              <a:ext uri="{FF2B5EF4-FFF2-40B4-BE49-F238E27FC236}">
                <a16:creationId xmlns:a16="http://schemas.microsoft.com/office/drawing/2014/main" id="{D5D69CF2-1B45-4779-FB57-5076C89A794A}"/>
              </a:ext>
            </a:extLst>
          </p:cNvPr>
          <p:cNvSpPr/>
          <p:nvPr/>
        </p:nvSpPr>
        <p:spPr>
          <a:xfrm>
            <a:off x="7492502" y="1468885"/>
            <a:ext cx="1936097" cy="26416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5" name="Rectangle 4">
            <a:extLst>
              <a:ext uri="{FF2B5EF4-FFF2-40B4-BE49-F238E27FC236}">
                <a16:creationId xmlns:a16="http://schemas.microsoft.com/office/drawing/2014/main" id="{5399A408-CF89-F31F-99A4-E2BC52750465}"/>
              </a:ext>
            </a:extLst>
          </p:cNvPr>
          <p:cNvSpPr/>
          <p:nvPr/>
        </p:nvSpPr>
        <p:spPr>
          <a:xfrm>
            <a:off x="5256578" y="1468885"/>
            <a:ext cx="1936097" cy="26416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4" name="Rectangle 3">
            <a:extLst>
              <a:ext uri="{FF2B5EF4-FFF2-40B4-BE49-F238E27FC236}">
                <a16:creationId xmlns:a16="http://schemas.microsoft.com/office/drawing/2014/main" id="{54B81BFD-025E-D797-CE4E-DC7387A15C0C}"/>
              </a:ext>
            </a:extLst>
          </p:cNvPr>
          <p:cNvSpPr/>
          <p:nvPr/>
        </p:nvSpPr>
        <p:spPr>
          <a:xfrm>
            <a:off x="3082393" y="1468885"/>
            <a:ext cx="1936097" cy="26416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2" name="Rectangle 1">
            <a:extLst>
              <a:ext uri="{FF2B5EF4-FFF2-40B4-BE49-F238E27FC236}">
                <a16:creationId xmlns:a16="http://schemas.microsoft.com/office/drawing/2014/main" id="{076B4E8B-BB5C-7515-C2F6-2AB3805AC2BD}"/>
              </a:ext>
            </a:extLst>
          </p:cNvPr>
          <p:cNvSpPr/>
          <p:nvPr/>
        </p:nvSpPr>
        <p:spPr>
          <a:xfrm>
            <a:off x="934280" y="1468885"/>
            <a:ext cx="1936097" cy="26416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 name="Text Placeholder 2">
            <a:extLst>
              <a:ext uri="{FF2B5EF4-FFF2-40B4-BE49-F238E27FC236}">
                <a16:creationId xmlns:a16="http://schemas.microsoft.com/office/drawing/2014/main" id="{E9C5691D-D5B4-4440-E572-7153DAA284CC}"/>
              </a:ext>
            </a:extLst>
          </p:cNvPr>
          <p:cNvSpPr>
            <a:spLocks noGrp="1"/>
          </p:cNvSpPr>
          <p:nvPr>
            <p:ph type="body" sz="quarter" idx="11"/>
          </p:nvPr>
        </p:nvSpPr>
        <p:spPr/>
        <p:txBody>
          <a:bodyPr vert="horz" lIns="121920" tIns="60960" rIns="121920" bIns="60960" anchor="t"/>
          <a:lstStyle/>
          <a:p>
            <a:r>
              <a:rPr lang="en-US"/>
              <a:t>Our Unique Value Proposition</a:t>
            </a:r>
          </a:p>
        </p:txBody>
      </p:sp>
      <p:pic>
        <p:nvPicPr>
          <p:cNvPr id="6" name="Picture 5" descr="Icon&#10;&#10;Description automatically generated">
            <a:extLst>
              <a:ext uri="{FF2B5EF4-FFF2-40B4-BE49-F238E27FC236}">
                <a16:creationId xmlns:a16="http://schemas.microsoft.com/office/drawing/2014/main" id="{50997591-D8D3-E192-6D84-3B4FE37A19C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723156" y="3519058"/>
            <a:ext cx="1463961" cy="1465561"/>
          </a:xfrm>
          <a:prstGeom prst="rect">
            <a:avLst/>
          </a:prstGeom>
          <a:effectLst>
            <a:outerShdw blurRad="63500" sx="102000" sy="102000" algn="ctr"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A5E789F1-F235-57BD-0F32-EF1E39F4C9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58996" y="3519058"/>
            <a:ext cx="1462361" cy="1463961"/>
          </a:xfrm>
          <a:prstGeom prst="rect">
            <a:avLst/>
          </a:prstGeom>
          <a:effectLst>
            <a:outerShdw blurRad="63500" sx="102000" sy="102000" algn="ctr" rotWithShape="0">
              <a:prstClr val="black">
                <a:alpha val="40000"/>
              </a:prstClr>
            </a:outerShdw>
          </a:effectLst>
        </p:spPr>
      </p:pic>
      <p:pic>
        <p:nvPicPr>
          <p:cNvPr id="18" name="Picture 17" descr="Icon&#10;&#10;Description automatically generated">
            <a:extLst>
              <a:ext uri="{FF2B5EF4-FFF2-40B4-BE49-F238E27FC236}">
                <a16:creationId xmlns:a16="http://schemas.microsoft.com/office/drawing/2014/main" id="{38070D7A-2733-AFDD-EE9A-B462D66B08B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96881" y="3519058"/>
            <a:ext cx="1462361" cy="1463961"/>
          </a:xfrm>
          <a:prstGeom prst="rect">
            <a:avLst/>
          </a:prstGeom>
          <a:effectLst>
            <a:outerShdw blurRad="63500" sx="102000" sy="102000" algn="ctr" rotWithShape="0">
              <a:prstClr val="black">
                <a:alpha val="40000"/>
              </a:prstClr>
            </a:outerShdw>
          </a:effectLst>
        </p:spPr>
      </p:pic>
      <p:pic>
        <p:nvPicPr>
          <p:cNvPr id="20" name="Picture 19" descr="Icon&#10;&#10;Description automatically generated">
            <a:extLst>
              <a:ext uri="{FF2B5EF4-FFF2-40B4-BE49-F238E27FC236}">
                <a16:creationId xmlns:a16="http://schemas.microsoft.com/office/drawing/2014/main" id="{4F51C0A0-7E1F-FBE7-700B-E245024A913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82337" y="3519058"/>
            <a:ext cx="1463961" cy="1463961"/>
          </a:xfrm>
          <a:prstGeom prst="rect">
            <a:avLst/>
          </a:prstGeom>
          <a:effectLst>
            <a:outerShdw blurRad="63500" sx="102000" sy="102000" algn="ctr" rotWithShape="0">
              <a:prstClr val="black">
                <a:alpha val="40000"/>
              </a:prstClr>
            </a:outerShdw>
          </a:effectLst>
        </p:spPr>
      </p:pic>
      <p:pic>
        <p:nvPicPr>
          <p:cNvPr id="26" name="Picture 25" descr="Icon&#10;&#10;Description automatically generated">
            <a:extLst>
              <a:ext uri="{FF2B5EF4-FFF2-40B4-BE49-F238E27FC236}">
                <a16:creationId xmlns:a16="http://schemas.microsoft.com/office/drawing/2014/main" id="{874277AA-1ED1-7D78-3E40-2E3E97270E7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16177" y="3519058"/>
            <a:ext cx="1463961" cy="1463961"/>
          </a:xfrm>
          <a:prstGeom prst="rect">
            <a:avLst/>
          </a:prstGeom>
          <a:effectLst>
            <a:outerShdw blurRad="63500" sx="102000" sy="102000" algn="ctr" rotWithShape="0">
              <a:prstClr val="black">
                <a:alpha val="40000"/>
              </a:prstClr>
            </a:outerShdw>
          </a:effectLst>
        </p:spPr>
      </p:pic>
      <p:pic>
        <p:nvPicPr>
          <p:cNvPr id="43" name="Picture 42" descr="Logo&#10;&#10;Description automatically generated">
            <a:extLst>
              <a:ext uri="{FF2B5EF4-FFF2-40B4-BE49-F238E27FC236}">
                <a16:creationId xmlns:a16="http://schemas.microsoft.com/office/drawing/2014/main" id="{263E2D3D-0BCE-1B37-887E-99EF50A9D52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34279" y="1450009"/>
            <a:ext cx="1941251" cy="242656"/>
          </a:xfrm>
          <a:prstGeom prst="rect">
            <a:avLst/>
          </a:prstGeom>
        </p:spPr>
      </p:pic>
      <p:pic>
        <p:nvPicPr>
          <p:cNvPr id="45" name="Picture 44" descr="Logo&#10;&#10;Description automatically generated">
            <a:extLst>
              <a:ext uri="{FF2B5EF4-FFF2-40B4-BE49-F238E27FC236}">
                <a16:creationId xmlns:a16="http://schemas.microsoft.com/office/drawing/2014/main" id="{AD808DFC-2C1F-1A7A-4693-1AEEFFF256E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077531" y="1450009"/>
            <a:ext cx="1941251" cy="242656"/>
          </a:xfrm>
          <a:prstGeom prst="rect">
            <a:avLst/>
          </a:prstGeom>
        </p:spPr>
      </p:pic>
      <p:pic>
        <p:nvPicPr>
          <p:cNvPr id="47" name="Picture 46" descr="Logo&#10;&#10;Description automatically generated">
            <a:extLst>
              <a:ext uri="{FF2B5EF4-FFF2-40B4-BE49-F238E27FC236}">
                <a16:creationId xmlns:a16="http://schemas.microsoft.com/office/drawing/2014/main" id="{50B92E62-76DD-BF60-7A1F-7BB6A8475D9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714953" y="1450009"/>
            <a:ext cx="1941251" cy="242656"/>
          </a:xfrm>
          <a:prstGeom prst="rect">
            <a:avLst/>
          </a:prstGeom>
        </p:spPr>
      </p:pic>
      <p:pic>
        <p:nvPicPr>
          <p:cNvPr id="49" name="Picture 48" descr="Icon&#10;&#10;Description automatically generated">
            <a:extLst>
              <a:ext uri="{FF2B5EF4-FFF2-40B4-BE49-F238E27FC236}">
                <a16:creationId xmlns:a16="http://schemas.microsoft.com/office/drawing/2014/main" id="{56E34158-1660-E1C0-2237-FF2F790FE29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246853" y="1450009"/>
            <a:ext cx="1941251" cy="242656"/>
          </a:xfrm>
          <a:prstGeom prst="rect">
            <a:avLst/>
          </a:prstGeom>
        </p:spPr>
      </p:pic>
      <p:pic>
        <p:nvPicPr>
          <p:cNvPr id="51" name="Picture 50" descr="Logo&#10;&#10;Description automatically generated">
            <a:extLst>
              <a:ext uri="{FF2B5EF4-FFF2-40B4-BE49-F238E27FC236}">
                <a16:creationId xmlns:a16="http://schemas.microsoft.com/office/drawing/2014/main" id="{1BFB4D13-64C5-8B8B-955D-B724144D97F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477916" y="1450009"/>
            <a:ext cx="1941251" cy="242656"/>
          </a:xfrm>
          <a:prstGeom prst="rect">
            <a:avLst/>
          </a:prstGeom>
        </p:spPr>
      </p:pic>
      <p:sp>
        <p:nvSpPr>
          <p:cNvPr id="13" name="TextBox 12">
            <a:extLst>
              <a:ext uri="{FF2B5EF4-FFF2-40B4-BE49-F238E27FC236}">
                <a16:creationId xmlns:a16="http://schemas.microsoft.com/office/drawing/2014/main" id="{C1E95984-CCBD-D881-1D89-532A0C49F77F}"/>
              </a:ext>
            </a:extLst>
          </p:cNvPr>
          <p:cNvSpPr txBox="1"/>
          <p:nvPr/>
        </p:nvSpPr>
        <p:spPr>
          <a:xfrm>
            <a:off x="983338" y="1871428"/>
            <a:ext cx="1943540" cy="1221168"/>
          </a:xfrm>
          <a:prstGeom prst="rect">
            <a:avLst/>
          </a:prstGeom>
          <a:noFill/>
        </p:spPr>
        <p:txBody>
          <a:bodyPr wrap="square">
            <a:spAutoFit/>
          </a:bodyPr>
          <a:lstStyle/>
          <a:p>
            <a:pPr defTabSz="914377">
              <a:defRPr/>
            </a:pPr>
            <a:r>
              <a:rPr lang="en-US" sz="1467">
                <a:solidFill>
                  <a:srgbClr val="FFFFFF"/>
                </a:solidFill>
                <a:latin typeface="Arial" panose="020B0604020202020204"/>
              </a:rPr>
              <a:t>We provide clients the right technology for maximum value; we bring objective guidance.</a:t>
            </a:r>
          </a:p>
        </p:txBody>
      </p:sp>
      <p:sp>
        <p:nvSpPr>
          <p:cNvPr id="14" name="TextBox 13">
            <a:extLst>
              <a:ext uri="{FF2B5EF4-FFF2-40B4-BE49-F238E27FC236}">
                <a16:creationId xmlns:a16="http://schemas.microsoft.com/office/drawing/2014/main" id="{4731A8FF-83AC-CE24-BC39-1B0A534ECCF4}"/>
              </a:ext>
            </a:extLst>
          </p:cNvPr>
          <p:cNvSpPr txBox="1"/>
          <p:nvPr/>
        </p:nvSpPr>
        <p:spPr>
          <a:xfrm>
            <a:off x="3138071" y="1871428"/>
            <a:ext cx="1840111" cy="995401"/>
          </a:xfrm>
          <a:prstGeom prst="rect">
            <a:avLst/>
          </a:prstGeom>
          <a:noFill/>
        </p:spPr>
        <p:txBody>
          <a:bodyPr wrap="square" rtlCol="0">
            <a:spAutoFit/>
          </a:bodyPr>
          <a:lstStyle/>
          <a:p>
            <a:pPr defTabSz="914377">
              <a:defRPr/>
            </a:pPr>
            <a:r>
              <a:rPr lang="en-US" sz="1467">
                <a:solidFill>
                  <a:srgbClr val="FFFFFF"/>
                </a:solidFill>
                <a:latin typeface="Arial" panose="020B0604020202020204"/>
              </a:rPr>
              <a:t>Our offering enables us to go broad and deep with our clients.</a:t>
            </a:r>
          </a:p>
        </p:txBody>
      </p:sp>
      <p:sp>
        <p:nvSpPr>
          <p:cNvPr id="15" name="TextBox 14">
            <a:extLst>
              <a:ext uri="{FF2B5EF4-FFF2-40B4-BE49-F238E27FC236}">
                <a16:creationId xmlns:a16="http://schemas.microsoft.com/office/drawing/2014/main" id="{AB80E28B-9C4C-C7EA-F4F3-8780FF9903C3}"/>
              </a:ext>
            </a:extLst>
          </p:cNvPr>
          <p:cNvSpPr txBox="1"/>
          <p:nvPr/>
        </p:nvSpPr>
        <p:spPr>
          <a:xfrm>
            <a:off x="5298371" y="1871428"/>
            <a:ext cx="1874604" cy="1446935"/>
          </a:xfrm>
          <a:prstGeom prst="rect">
            <a:avLst/>
          </a:prstGeom>
          <a:noFill/>
        </p:spPr>
        <p:txBody>
          <a:bodyPr wrap="square" rtlCol="0">
            <a:spAutoFit/>
          </a:bodyPr>
          <a:lstStyle/>
          <a:p>
            <a:pPr defTabSz="914377">
              <a:defRPr/>
            </a:pPr>
            <a:r>
              <a:rPr lang="en-US" sz="1467">
                <a:solidFill>
                  <a:srgbClr val="FFFFFF"/>
                </a:solidFill>
                <a:latin typeface="Arial" panose="020B0604020202020204"/>
              </a:rPr>
              <a:t>Minimize financial, schedule, and operational risks, including risks from outages and cyberattacks.</a:t>
            </a:r>
          </a:p>
        </p:txBody>
      </p:sp>
      <p:sp>
        <p:nvSpPr>
          <p:cNvPr id="16" name="TextBox 15">
            <a:extLst>
              <a:ext uri="{FF2B5EF4-FFF2-40B4-BE49-F238E27FC236}">
                <a16:creationId xmlns:a16="http://schemas.microsoft.com/office/drawing/2014/main" id="{2AF9D5D1-64ED-840B-F4B2-0BF0E1F16DA1}"/>
              </a:ext>
            </a:extLst>
          </p:cNvPr>
          <p:cNvSpPr txBox="1"/>
          <p:nvPr/>
        </p:nvSpPr>
        <p:spPr>
          <a:xfrm>
            <a:off x="7504579" y="1871428"/>
            <a:ext cx="1979504" cy="769634"/>
          </a:xfrm>
          <a:prstGeom prst="rect">
            <a:avLst/>
          </a:prstGeom>
          <a:noFill/>
        </p:spPr>
        <p:txBody>
          <a:bodyPr wrap="square" rtlCol="0">
            <a:spAutoFit/>
          </a:bodyPr>
          <a:lstStyle/>
          <a:p>
            <a:pPr defTabSz="914377">
              <a:defRPr/>
            </a:pPr>
            <a:r>
              <a:rPr lang="en-US" sz="1467">
                <a:solidFill>
                  <a:srgbClr val="FFFFFF"/>
                </a:solidFill>
                <a:latin typeface="Arial" panose="020B0604020202020204"/>
              </a:rPr>
              <a:t>Intimate knowledge of the public safety and courts sectors.</a:t>
            </a:r>
          </a:p>
        </p:txBody>
      </p:sp>
      <p:sp>
        <p:nvSpPr>
          <p:cNvPr id="17" name="TextBox 16">
            <a:extLst>
              <a:ext uri="{FF2B5EF4-FFF2-40B4-BE49-F238E27FC236}">
                <a16:creationId xmlns:a16="http://schemas.microsoft.com/office/drawing/2014/main" id="{9AB16398-FC3C-CB36-F738-0FE11EAE2397}"/>
              </a:ext>
            </a:extLst>
          </p:cNvPr>
          <p:cNvSpPr txBox="1"/>
          <p:nvPr/>
        </p:nvSpPr>
        <p:spPr>
          <a:xfrm>
            <a:off x="9759622" y="1871429"/>
            <a:ext cx="1979503" cy="995401"/>
          </a:xfrm>
          <a:prstGeom prst="rect">
            <a:avLst/>
          </a:prstGeom>
          <a:noFill/>
        </p:spPr>
        <p:txBody>
          <a:bodyPr wrap="square" rtlCol="0">
            <a:spAutoFit/>
          </a:bodyPr>
          <a:lstStyle/>
          <a:p>
            <a:pPr defTabSz="914377">
              <a:defRPr/>
            </a:pPr>
            <a:r>
              <a:rPr lang="en-US" sz="1467">
                <a:solidFill>
                  <a:srgbClr val="FFFFFF"/>
                </a:solidFill>
                <a:latin typeface="Arial" panose="020B0604020202020204"/>
              </a:rPr>
              <a:t>Improve contracted outcomes for our clients and their communities.</a:t>
            </a:r>
          </a:p>
        </p:txBody>
      </p:sp>
    </p:spTree>
    <p:extLst>
      <p:ext uri="{BB962C8B-B14F-4D97-AF65-F5344CB8AC3E}">
        <p14:creationId xmlns:p14="http://schemas.microsoft.com/office/powerpoint/2010/main" val="112860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912F-0A97-4134-935D-6B0AB47E4E9C}"/>
              </a:ext>
            </a:extLst>
          </p:cNvPr>
          <p:cNvSpPr>
            <a:spLocks noGrp="1"/>
          </p:cNvSpPr>
          <p:nvPr>
            <p:ph type="title"/>
          </p:nvPr>
        </p:nvSpPr>
        <p:spPr>
          <a:xfrm>
            <a:off x="480561" y="365126"/>
            <a:ext cx="10888165" cy="497178"/>
          </a:xfrm>
        </p:spPr>
        <p:txBody>
          <a:bodyPr/>
          <a:lstStyle/>
          <a:p>
            <a:r>
              <a:rPr lang="en-US" dirty="0"/>
              <a:t>MCP has </a:t>
            </a:r>
            <a:r>
              <a:rPr lang="en-US"/>
              <a:t>a 14-Year </a:t>
            </a:r>
            <a:r>
              <a:rPr lang="en-US" dirty="0"/>
              <a:t>Tradition of Improving Emergency Response and Justice Outcomes</a:t>
            </a:r>
          </a:p>
        </p:txBody>
      </p:sp>
      <p:sp>
        <p:nvSpPr>
          <p:cNvPr id="3" name="TextBox 2">
            <a:extLst>
              <a:ext uri="{FF2B5EF4-FFF2-40B4-BE49-F238E27FC236}">
                <a16:creationId xmlns:a16="http://schemas.microsoft.com/office/drawing/2014/main" id="{471AF464-0B5A-4AE0-9667-C5BA92D14B7A}"/>
              </a:ext>
            </a:extLst>
          </p:cNvPr>
          <p:cNvSpPr txBox="1"/>
          <p:nvPr/>
        </p:nvSpPr>
        <p:spPr>
          <a:xfrm>
            <a:off x="715671" y="3024398"/>
            <a:ext cx="1866769" cy="359230"/>
          </a:xfrm>
          <a:prstGeom prst="rect">
            <a:avLst/>
          </a:prstGeom>
          <a:noFill/>
        </p:spPr>
        <p:txBody>
          <a:bodyPr wrap="square" rtlCol="0" anchor="ctr" anchorCtr="0">
            <a:noAutofit/>
          </a:bodyPr>
          <a:lstStyle/>
          <a:p>
            <a:pPr algn="ctr"/>
            <a:r>
              <a:rPr lang="en-US" sz="1200" b="0" i="0" dirty="0">
                <a:solidFill>
                  <a:srgbClr val="000000"/>
                </a:solidFill>
                <a:effectLst/>
                <a:latin typeface="Arial" panose="020B0604020202020204" pitchFamily="34" charset="0"/>
                <a:cs typeface="Arial" panose="020B0604020202020204" pitchFamily="34" charset="0"/>
              </a:rPr>
              <a:t>Founded in 2009 in </a:t>
            </a:r>
            <a:br>
              <a:rPr lang="en-US" sz="1200" b="0" i="0" dirty="0">
                <a:solidFill>
                  <a:srgbClr val="000000"/>
                </a:solidFill>
                <a:effectLst/>
                <a:latin typeface="Arial" panose="020B0604020202020204" pitchFamily="34" charset="0"/>
                <a:cs typeface="Arial" panose="020B0604020202020204" pitchFamily="34" charset="0"/>
              </a:rPr>
            </a:br>
            <a:r>
              <a:rPr lang="en-US" sz="1200" b="0" i="0" dirty="0">
                <a:solidFill>
                  <a:srgbClr val="000000"/>
                </a:solidFill>
                <a:effectLst/>
                <a:latin typeface="Arial" panose="020B0604020202020204" pitchFamily="34" charset="0"/>
                <a:cs typeface="Arial" panose="020B0604020202020204" pitchFamily="34" charset="0"/>
              </a:rPr>
              <a:t>State College, PA</a:t>
            </a:r>
            <a:endParaRPr lang="en-US"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2C93ED4-1930-4DEA-A340-CC79E7C51183}"/>
              </a:ext>
            </a:extLst>
          </p:cNvPr>
          <p:cNvSpPr txBox="1"/>
          <p:nvPr/>
        </p:nvSpPr>
        <p:spPr>
          <a:xfrm>
            <a:off x="3128542" y="3149483"/>
            <a:ext cx="2308515" cy="274433"/>
          </a:xfrm>
          <a:prstGeom prst="rect">
            <a:avLst/>
          </a:prstGeom>
          <a:noFill/>
        </p:spPr>
        <p:txBody>
          <a:bodyPr wrap="square" rtlCol="0" anchor="ctr" anchorCtr="1">
            <a:noAutofit/>
          </a:bodyPr>
          <a:lstStyle/>
          <a:p>
            <a:pPr algn="ctr"/>
            <a:r>
              <a:rPr lang="en-US" sz="1200" b="0" i="0">
                <a:solidFill>
                  <a:srgbClr val="000000"/>
                </a:solidFill>
                <a:effectLst/>
                <a:latin typeface="Arial" panose="020B0604020202020204" pitchFamily="34" charset="0"/>
                <a:cs typeface="Arial" panose="020B0604020202020204" pitchFamily="34" charset="0"/>
              </a:rPr>
              <a:t>Serving clients in 48 states</a:t>
            </a:r>
          </a:p>
          <a:p>
            <a:pPr algn="ctr"/>
            <a:endParaRPr lang="en-US"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FFE8C30-EB3F-4079-9EA3-C948DC18E7D0}"/>
              </a:ext>
            </a:extLst>
          </p:cNvPr>
          <p:cNvSpPr txBox="1"/>
          <p:nvPr/>
        </p:nvSpPr>
        <p:spPr>
          <a:xfrm>
            <a:off x="6128046" y="3126661"/>
            <a:ext cx="2249894" cy="603078"/>
          </a:xfrm>
          <a:prstGeom prst="rect">
            <a:avLst/>
          </a:prstGeom>
          <a:noFill/>
        </p:spPr>
        <p:txBody>
          <a:bodyPr wrap="square" rtlCol="0" anchor="ctr" anchorCtr="0">
            <a:noAutofit/>
          </a:bodyPr>
          <a:lstStyle/>
          <a:p>
            <a:pPr algn="ctr"/>
            <a:r>
              <a:rPr lang="en-US" sz="1200" b="0" i="0" dirty="0">
                <a:solidFill>
                  <a:srgbClr val="000000"/>
                </a:solidFill>
                <a:effectLst/>
                <a:latin typeface="Arial" panose="020B0604020202020204" pitchFamily="34" charset="0"/>
                <a:cs typeface="Arial" panose="020B0604020202020204" pitchFamily="34" charset="0"/>
              </a:rPr>
              <a:t>Helping to enhance mission critical services in 95% of the nation’s largest metropolitan areas</a:t>
            </a:r>
          </a:p>
          <a:p>
            <a:endParaRPr lang="en-US" sz="1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AB23554-6E11-43DF-B435-01D679E6327B}"/>
              </a:ext>
            </a:extLst>
          </p:cNvPr>
          <p:cNvSpPr txBox="1"/>
          <p:nvPr/>
        </p:nvSpPr>
        <p:spPr>
          <a:xfrm>
            <a:off x="8814193" y="2956707"/>
            <a:ext cx="2249893" cy="830997"/>
          </a:xfrm>
          <a:prstGeom prst="rect">
            <a:avLst/>
          </a:prstGeom>
          <a:noFill/>
        </p:spPr>
        <p:txBody>
          <a:bodyPr wrap="square" rtlCol="0" anchor="ctr" anchorCtr="0">
            <a:noAutofit/>
          </a:bodyPr>
          <a:lstStyle/>
          <a:p>
            <a:pPr algn="ctr"/>
            <a:r>
              <a:rPr lang="en-US" sz="1200" b="0" i="0" dirty="0">
                <a:solidFill>
                  <a:srgbClr val="000000"/>
                </a:solidFill>
                <a:effectLst/>
                <a:latin typeface="Arial" panose="020B0604020202020204" pitchFamily="34" charset="0"/>
                <a:cs typeface="Arial" panose="020B0604020202020204" pitchFamily="34" charset="0"/>
              </a:rPr>
              <a:t>Vendor agnostic firm with 230+ specialized experts who provide Professional and Managed Services</a:t>
            </a:r>
            <a:endParaRPr lang="en-US" sz="1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C08C588-252B-4C00-A61D-C761D4E2072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073296" y="1409682"/>
            <a:ext cx="2419467" cy="1391487"/>
          </a:xfrm>
          <a:prstGeom prst="rect">
            <a:avLst/>
          </a:prstGeom>
          <a:effectLst>
            <a:outerShdw blurRad="50800" dist="38100" dir="2700000" sx="99000" sy="99000" algn="tl" rotWithShape="0">
              <a:prstClr val="black">
                <a:alpha val="24000"/>
              </a:prstClr>
            </a:outerShdw>
          </a:effectLst>
        </p:spPr>
      </p:pic>
      <p:pic>
        <p:nvPicPr>
          <p:cNvPr id="8" name="Picture 7" descr="Map&#10;&#10;Description automatically generated">
            <a:extLst>
              <a:ext uri="{FF2B5EF4-FFF2-40B4-BE49-F238E27FC236}">
                <a16:creationId xmlns:a16="http://schemas.microsoft.com/office/drawing/2014/main" id="{6A8D5FA7-5AC1-418A-B1AD-9EA8473903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3067" y="1409682"/>
            <a:ext cx="2419467" cy="1614716"/>
          </a:xfrm>
          <a:prstGeom prst="rect">
            <a:avLst/>
          </a:prstGeom>
          <a:effectLst>
            <a:outerShdw blurRad="50800" dist="38100" dir="2700000" algn="tl" rotWithShape="0">
              <a:prstClr val="black">
                <a:alpha val="15000"/>
              </a:prstClr>
            </a:outerShdw>
          </a:effectLst>
        </p:spPr>
      </p:pic>
      <p:pic>
        <p:nvPicPr>
          <p:cNvPr id="9" name="Graphic 8">
            <a:extLst>
              <a:ext uri="{FF2B5EF4-FFF2-40B4-BE49-F238E27FC236}">
                <a16:creationId xmlns:a16="http://schemas.microsoft.com/office/drawing/2014/main" id="{93100806-3FAE-4CE2-B5BB-D86B67F343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820" y="1409682"/>
            <a:ext cx="1475590" cy="1448264"/>
          </a:xfrm>
          <a:prstGeom prst="rect">
            <a:avLst/>
          </a:prstGeom>
          <a:effectLst>
            <a:outerShdw blurRad="50800" dist="38100" dir="2700000" algn="tl" rotWithShape="0">
              <a:prstClr val="black">
                <a:alpha val="10000"/>
              </a:prstClr>
            </a:outerShdw>
          </a:effectLst>
        </p:spPr>
      </p:pic>
      <p:pic>
        <p:nvPicPr>
          <p:cNvPr id="10" name="Picture 9" descr="Icon&#10;&#10;Description automatically generated">
            <a:extLst>
              <a:ext uri="{FF2B5EF4-FFF2-40B4-BE49-F238E27FC236}">
                <a16:creationId xmlns:a16="http://schemas.microsoft.com/office/drawing/2014/main" id="{EFDB61F4-EEE1-43F1-87AA-566CEB7AE7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32779" y="1690130"/>
            <a:ext cx="1095887" cy="933968"/>
          </a:xfrm>
          <a:prstGeom prst="rect">
            <a:avLst/>
          </a:prstGeom>
        </p:spPr>
      </p:pic>
      <p:sp>
        <p:nvSpPr>
          <p:cNvPr id="11" name="Rectangle 10">
            <a:extLst>
              <a:ext uri="{FF2B5EF4-FFF2-40B4-BE49-F238E27FC236}">
                <a16:creationId xmlns:a16="http://schemas.microsoft.com/office/drawing/2014/main" id="{C0A7DBD9-FF76-468C-8D2B-FF608D5B6757}"/>
              </a:ext>
            </a:extLst>
          </p:cNvPr>
          <p:cNvSpPr/>
          <p:nvPr/>
        </p:nvSpPr>
        <p:spPr>
          <a:xfrm>
            <a:off x="1209650" y="4055231"/>
            <a:ext cx="10089721" cy="155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56739E-522F-43F3-98C8-E6127A4D0086}"/>
              </a:ext>
            </a:extLst>
          </p:cNvPr>
          <p:cNvSpPr txBox="1"/>
          <p:nvPr/>
        </p:nvSpPr>
        <p:spPr>
          <a:xfrm>
            <a:off x="1309692" y="4144620"/>
            <a:ext cx="4792320" cy="646331"/>
          </a:xfrm>
          <a:prstGeom prst="rect">
            <a:avLst/>
          </a:prstGeom>
          <a:noFill/>
        </p:spPr>
        <p:txBody>
          <a:bodyPr wrap="square" rtlCol="0">
            <a:spAutoFit/>
          </a:bodyPr>
          <a:lstStyle/>
          <a:p>
            <a:r>
              <a:rPr lang="en-US" sz="1800" b="1" i="0" cap="all" dirty="0">
                <a:solidFill>
                  <a:srgbClr val="1D5A7C"/>
                </a:solidFill>
                <a:effectLst/>
                <a:latin typeface="Arial" panose="020B0604020202020204" pitchFamily="34" charset="0"/>
                <a:cs typeface="Arial" panose="020B0604020202020204" pitchFamily="34" charset="0"/>
              </a:rPr>
              <a:t>SIX acquisitions in FOUR years</a:t>
            </a:r>
          </a:p>
          <a:p>
            <a:endParaRPr lang="en-US"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057DD9F-065B-4F42-A411-783553AB152F}"/>
              </a:ext>
            </a:extLst>
          </p:cNvPr>
          <p:cNvGrpSpPr/>
          <p:nvPr/>
        </p:nvGrpSpPr>
        <p:grpSpPr>
          <a:xfrm>
            <a:off x="1384817" y="4592557"/>
            <a:ext cx="6374166" cy="931841"/>
            <a:chOff x="2900048" y="5159973"/>
            <a:chExt cx="5997362" cy="931841"/>
          </a:xfrm>
        </p:grpSpPr>
        <p:pic>
          <p:nvPicPr>
            <p:cNvPr id="14" name="Graphic 13">
              <a:extLst>
                <a:ext uri="{FF2B5EF4-FFF2-40B4-BE49-F238E27FC236}">
                  <a16:creationId xmlns:a16="http://schemas.microsoft.com/office/drawing/2014/main" id="{B597248F-FC35-4068-B772-7C79643465D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0048" y="5247621"/>
              <a:ext cx="870831" cy="474999"/>
            </a:xfrm>
            <a:prstGeom prst="rect">
              <a:avLst/>
            </a:prstGeom>
          </p:spPr>
        </p:pic>
        <p:pic>
          <p:nvPicPr>
            <p:cNvPr id="15" name="Graphic 14">
              <a:extLst>
                <a:ext uri="{FF2B5EF4-FFF2-40B4-BE49-F238E27FC236}">
                  <a16:creationId xmlns:a16="http://schemas.microsoft.com/office/drawing/2014/main" id="{29EEB3C4-1766-487E-90FD-1396F224F68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68458" y="5169557"/>
              <a:ext cx="875231" cy="504716"/>
            </a:xfrm>
            <a:prstGeom prst="rect">
              <a:avLst/>
            </a:prstGeom>
          </p:spPr>
        </p:pic>
        <p:pic>
          <p:nvPicPr>
            <p:cNvPr id="16" name="Picture 15">
              <a:extLst>
                <a:ext uri="{FF2B5EF4-FFF2-40B4-BE49-F238E27FC236}">
                  <a16:creationId xmlns:a16="http://schemas.microsoft.com/office/drawing/2014/main" id="{8B61A8C8-00A8-4E81-8A76-A35FAACB7EC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27690" y="5355597"/>
              <a:ext cx="1667046" cy="293450"/>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09F9B4B2-4083-4892-A3E0-8962AA661F7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095999" y="5159973"/>
              <a:ext cx="1576895" cy="589105"/>
            </a:xfrm>
            <a:prstGeom prst="rect">
              <a:avLst/>
            </a:prstGeom>
          </p:spPr>
        </p:pic>
        <p:sp>
          <p:nvSpPr>
            <p:cNvPr id="18" name="TextBox 17">
              <a:extLst>
                <a:ext uri="{FF2B5EF4-FFF2-40B4-BE49-F238E27FC236}">
                  <a16:creationId xmlns:a16="http://schemas.microsoft.com/office/drawing/2014/main" id="{B36AFC1E-38C5-4BFF-9F4A-09AB8A5C2A3C}"/>
                </a:ext>
              </a:extLst>
            </p:cNvPr>
            <p:cNvSpPr txBox="1"/>
            <p:nvPr/>
          </p:nvSpPr>
          <p:spPr>
            <a:xfrm>
              <a:off x="2904684" y="5814815"/>
              <a:ext cx="882542" cy="276999"/>
            </a:xfrm>
            <a:prstGeom prst="rect">
              <a:avLst/>
            </a:prstGeom>
            <a:noFill/>
          </p:spPr>
          <p:txBody>
            <a:bodyPr wrap="square" rtlCol="0">
              <a:spAutoFit/>
            </a:bodyPr>
            <a:lstStyle/>
            <a:p>
              <a:pPr algn="ctr"/>
              <a:r>
                <a:rPr lang="en-US" sz="1200" b="0" i="0">
                  <a:solidFill>
                    <a:srgbClr val="1D5A7C"/>
                  </a:solidFill>
                  <a:effectLst/>
                  <a:latin typeface="Arial" panose="020B0604020202020204" pitchFamily="34" charset="0"/>
                  <a:cs typeface="Arial" panose="020B0604020202020204" pitchFamily="34" charset="0"/>
                </a:rPr>
                <a:t>2018</a:t>
              </a:r>
              <a:endParaRPr lang="en-US" sz="1200">
                <a:solidFill>
                  <a:srgbClr val="1D5A7C"/>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FAC2D3E-5108-4D94-A8A3-47A04F244FDB}"/>
                </a:ext>
              </a:extLst>
            </p:cNvPr>
            <p:cNvSpPr txBox="1"/>
            <p:nvPr/>
          </p:nvSpPr>
          <p:spPr>
            <a:xfrm>
              <a:off x="5548505" y="5814815"/>
              <a:ext cx="882542" cy="276999"/>
            </a:xfrm>
            <a:prstGeom prst="rect">
              <a:avLst/>
            </a:prstGeom>
            <a:noFill/>
          </p:spPr>
          <p:txBody>
            <a:bodyPr wrap="square" rtlCol="0">
              <a:spAutoFit/>
            </a:bodyPr>
            <a:lstStyle/>
            <a:p>
              <a:pPr algn="ctr"/>
              <a:r>
                <a:rPr lang="en-US" sz="1200" b="0" i="0" dirty="0">
                  <a:solidFill>
                    <a:srgbClr val="1D5A7C"/>
                  </a:solidFill>
                  <a:effectLst/>
                  <a:latin typeface="Arial" panose="020B0604020202020204" pitchFamily="34" charset="0"/>
                  <a:cs typeface="Arial" panose="020B0604020202020204" pitchFamily="34" charset="0"/>
                </a:rPr>
                <a:t>2020</a:t>
              </a:r>
              <a:endParaRPr lang="en-US" sz="1200" dirty="0">
                <a:solidFill>
                  <a:srgbClr val="1D5A7C"/>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CDFA778-9118-41AC-8EB7-AC5AFDA788AE}"/>
                </a:ext>
              </a:extLst>
            </p:cNvPr>
            <p:cNvSpPr txBox="1"/>
            <p:nvPr/>
          </p:nvSpPr>
          <p:spPr>
            <a:xfrm>
              <a:off x="8014868" y="5800355"/>
              <a:ext cx="882542" cy="276999"/>
            </a:xfrm>
            <a:prstGeom prst="rect">
              <a:avLst/>
            </a:prstGeom>
            <a:noFill/>
          </p:spPr>
          <p:txBody>
            <a:bodyPr wrap="square" rtlCol="0">
              <a:spAutoFit/>
            </a:bodyPr>
            <a:lstStyle/>
            <a:p>
              <a:pPr algn="ctr"/>
              <a:r>
                <a:rPr lang="en-US" sz="1200" b="0" i="0" dirty="0">
                  <a:solidFill>
                    <a:srgbClr val="1D5A7C"/>
                  </a:solidFill>
                  <a:effectLst/>
                  <a:latin typeface="Arial" panose="020B0604020202020204" pitchFamily="34" charset="0"/>
                  <a:cs typeface="Arial" panose="020B0604020202020204" pitchFamily="34" charset="0"/>
                </a:rPr>
                <a:t>2021</a:t>
              </a:r>
              <a:endParaRPr lang="en-US" sz="1200" dirty="0">
                <a:solidFill>
                  <a:srgbClr val="1D5A7C"/>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A23ECEB1-1EB3-4EAA-ABA1-FE269C00F071}"/>
                </a:ext>
              </a:extLst>
            </p:cNvPr>
            <p:cNvCxnSpPr/>
            <p:nvPr/>
          </p:nvCxnSpPr>
          <p:spPr>
            <a:xfrm>
              <a:off x="5108032" y="5979946"/>
              <a:ext cx="628650" cy="0"/>
            </a:xfrm>
            <a:prstGeom prst="line">
              <a:avLst/>
            </a:prstGeom>
            <a:ln w="9525">
              <a:solidFill>
                <a:srgbClr val="1D5A7C"/>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1C031756-E73B-4621-ACD8-AB8D0263FC89}"/>
                </a:ext>
              </a:extLst>
            </p:cNvPr>
            <p:cNvCxnSpPr/>
            <p:nvPr/>
          </p:nvCxnSpPr>
          <p:spPr>
            <a:xfrm>
              <a:off x="6210442" y="5979946"/>
              <a:ext cx="628650" cy="0"/>
            </a:xfrm>
            <a:prstGeom prst="line">
              <a:avLst/>
            </a:prstGeom>
            <a:ln w="9525">
              <a:solidFill>
                <a:srgbClr val="1D5A7C"/>
              </a:solidFill>
            </a:ln>
          </p:spPr>
          <p:style>
            <a:lnRef idx="1">
              <a:schemeClr val="accent4"/>
            </a:lnRef>
            <a:fillRef idx="0">
              <a:schemeClr val="accent4"/>
            </a:fillRef>
            <a:effectRef idx="0">
              <a:schemeClr val="accent4"/>
            </a:effectRef>
            <a:fontRef idx="minor">
              <a:schemeClr val="tx1"/>
            </a:fontRef>
          </p:style>
        </p:cxnSp>
      </p:grpSp>
      <p:sp>
        <p:nvSpPr>
          <p:cNvPr id="23" name="TextBox 22">
            <a:extLst>
              <a:ext uri="{FF2B5EF4-FFF2-40B4-BE49-F238E27FC236}">
                <a16:creationId xmlns:a16="http://schemas.microsoft.com/office/drawing/2014/main" id="{F1FF8F55-176C-4C49-85E5-1EF2A1F63C02}"/>
              </a:ext>
            </a:extLst>
          </p:cNvPr>
          <p:cNvSpPr txBox="1"/>
          <p:nvPr/>
        </p:nvSpPr>
        <p:spPr>
          <a:xfrm>
            <a:off x="8964366" y="5232194"/>
            <a:ext cx="937991" cy="276999"/>
          </a:xfrm>
          <a:prstGeom prst="rect">
            <a:avLst/>
          </a:prstGeom>
          <a:noFill/>
        </p:spPr>
        <p:txBody>
          <a:bodyPr wrap="square" rtlCol="0">
            <a:spAutoFit/>
          </a:bodyPr>
          <a:lstStyle/>
          <a:p>
            <a:pPr algn="ctr"/>
            <a:r>
              <a:rPr lang="en-US" sz="1200" b="0" i="0" dirty="0">
                <a:solidFill>
                  <a:srgbClr val="1D5A7C"/>
                </a:solidFill>
                <a:effectLst/>
                <a:latin typeface="Arial" panose="020B0604020202020204" pitchFamily="34" charset="0"/>
                <a:cs typeface="Arial" panose="020B0604020202020204" pitchFamily="34" charset="0"/>
              </a:rPr>
              <a:t>2022</a:t>
            </a:r>
            <a:endParaRPr lang="en-US" sz="1200" dirty="0">
              <a:solidFill>
                <a:srgbClr val="1D5A7C"/>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0B5B059-6F24-46F3-9EC6-48E783B4BF5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39570" y="4638528"/>
            <a:ext cx="1322432" cy="428535"/>
          </a:xfrm>
          <a:prstGeom prst="rect">
            <a:avLst/>
          </a:prstGeom>
        </p:spPr>
      </p:pic>
      <p:cxnSp>
        <p:nvCxnSpPr>
          <p:cNvPr id="26" name="Straight Connector 25">
            <a:extLst>
              <a:ext uri="{FF2B5EF4-FFF2-40B4-BE49-F238E27FC236}">
                <a16:creationId xmlns:a16="http://schemas.microsoft.com/office/drawing/2014/main" id="{7C8750C3-81E7-437C-BBB4-7BA5ABBFE522}"/>
              </a:ext>
            </a:extLst>
          </p:cNvPr>
          <p:cNvCxnSpPr/>
          <p:nvPr/>
        </p:nvCxnSpPr>
        <p:spPr>
          <a:xfrm>
            <a:off x="8480119" y="5412530"/>
            <a:ext cx="668147" cy="0"/>
          </a:xfrm>
          <a:prstGeom prst="line">
            <a:avLst/>
          </a:prstGeom>
          <a:ln w="9525">
            <a:solidFill>
              <a:srgbClr val="1D5A7C"/>
            </a:solidFill>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A9F087F0-3B14-4199-9CDB-502B27758530}"/>
              </a:ext>
            </a:extLst>
          </p:cNvPr>
          <p:cNvCxnSpPr/>
          <p:nvPr/>
        </p:nvCxnSpPr>
        <p:spPr>
          <a:xfrm>
            <a:off x="9691351" y="5395904"/>
            <a:ext cx="668147" cy="0"/>
          </a:xfrm>
          <a:prstGeom prst="line">
            <a:avLst/>
          </a:prstGeom>
          <a:ln w="9525">
            <a:solidFill>
              <a:srgbClr val="1D5A7C"/>
            </a:solidFill>
          </a:ln>
        </p:spPr>
        <p:style>
          <a:lnRef idx="1">
            <a:schemeClr val="accent4"/>
          </a:lnRef>
          <a:fillRef idx="0">
            <a:schemeClr val="accent4"/>
          </a:fillRef>
          <a:effectRef idx="0">
            <a:schemeClr val="accent4"/>
          </a:effectRef>
          <a:fontRef idx="minor">
            <a:schemeClr val="tx1"/>
          </a:fontRef>
        </p:style>
      </p:cxnSp>
      <p:pic>
        <p:nvPicPr>
          <p:cNvPr id="28" name="Picture 27">
            <a:extLst>
              <a:ext uri="{FF2B5EF4-FFF2-40B4-BE49-F238E27FC236}">
                <a16:creationId xmlns:a16="http://schemas.microsoft.com/office/drawing/2014/main" id="{E92B1AED-838D-45D4-84E0-F526AF92AF97}"/>
              </a:ext>
            </a:extLst>
          </p:cNvPr>
          <p:cNvPicPr>
            <a:picLocks noChangeAspect="1"/>
          </p:cNvPicPr>
          <p:nvPr/>
        </p:nvPicPr>
        <p:blipFill>
          <a:blip r:embed="rId14"/>
          <a:stretch>
            <a:fillRect/>
          </a:stretch>
        </p:blipFill>
        <p:spPr>
          <a:xfrm>
            <a:off x="9692730" y="4669577"/>
            <a:ext cx="1428750" cy="390525"/>
          </a:xfrm>
          <a:prstGeom prst="rect">
            <a:avLst/>
          </a:prstGeom>
        </p:spPr>
      </p:pic>
    </p:spTree>
    <p:extLst>
      <p:ext uri="{BB962C8B-B14F-4D97-AF65-F5344CB8AC3E}">
        <p14:creationId xmlns:p14="http://schemas.microsoft.com/office/powerpoint/2010/main" val="227322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CDB54-E7CB-4AEB-84D8-8BB4A41F0D72}"/>
              </a:ext>
            </a:extLst>
          </p:cNvPr>
          <p:cNvSpPr>
            <a:spLocks noGrp="1"/>
          </p:cNvSpPr>
          <p:nvPr>
            <p:ph type="title"/>
          </p:nvPr>
        </p:nvSpPr>
        <p:spPr/>
        <p:txBody>
          <a:bodyPr/>
          <a:lstStyle/>
          <a:p>
            <a:r>
              <a:rPr lang="en-US"/>
              <a:t>Markets We Serve</a:t>
            </a:r>
          </a:p>
        </p:txBody>
      </p:sp>
      <p:pic>
        <p:nvPicPr>
          <p:cNvPr id="6" name="Picture 5">
            <a:extLst>
              <a:ext uri="{FF2B5EF4-FFF2-40B4-BE49-F238E27FC236}">
                <a16:creationId xmlns:a16="http://schemas.microsoft.com/office/drawing/2014/main" id="{9106ADCE-2516-44F5-B319-48372347E2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27132" y="1252626"/>
            <a:ext cx="2428240" cy="1935480"/>
          </a:xfrm>
          <a:prstGeom prst="rect">
            <a:avLst/>
          </a:prstGeom>
        </p:spPr>
      </p:pic>
      <p:pic>
        <p:nvPicPr>
          <p:cNvPr id="7" name="Picture 6">
            <a:extLst>
              <a:ext uri="{FF2B5EF4-FFF2-40B4-BE49-F238E27FC236}">
                <a16:creationId xmlns:a16="http://schemas.microsoft.com/office/drawing/2014/main" id="{0669635B-5FF0-46A7-9166-40311FF96D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67132" y="1252626"/>
            <a:ext cx="2428240" cy="1935480"/>
          </a:xfrm>
          <a:prstGeom prst="rect">
            <a:avLst/>
          </a:prstGeom>
        </p:spPr>
      </p:pic>
      <p:pic>
        <p:nvPicPr>
          <p:cNvPr id="8" name="Picture 7">
            <a:extLst>
              <a:ext uri="{FF2B5EF4-FFF2-40B4-BE49-F238E27FC236}">
                <a16:creationId xmlns:a16="http://schemas.microsoft.com/office/drawing/2014/main" id="{CF6765BE-65D1-4293-9733-443632D9E6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7135" y="1283742"/>
            <a:ext cx="2428239" cy="1904365"/>
          </a:xfrm>
          <a:prstGeom prst="rect">
            <a:avLst/>
          </a:prstGeom>
        </p:spPr>
      </p:pic>
      <p:pic>
        <p:nvPicPr>
          <p:cNvPr id="9" name="Picture 8">
            <a:extLst>
              <a:ext uri="{FF2B5EF4-FFF2-40B4-BE49-F238E27FC236}">
                <a16:creationId xmlns:a16="http://schemas.microsoft.com/office/drawing/2014/main" id="{09090066-77F9-41E1-90EC-B420F44097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80152" y="1273582"/>
            <a:ext cx="2428240" cy="1922643"/>
          </a:xfrm>
          <a:prstGeom prst="rect">
            <a:avLst/>
          </a:prstGeom>
        </p:spPr>
      </p:pic>
      <p:pic>
        <p:nvPicPr>
          <p:cNvPr id="10" name="Picture 9">
            <a:extLst>
              <a:ext uri="{FF2B5EF4-FFF2-40B4-BE49-F238E27FC236}">
                <a16:creationId xmlns:a16="http://schemas.microsoft.com/office/drawing/2014/main" id="{17AC3D35-D0CB-4A9E-8547-B95AD5B2C1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07132" y="3294606"/>
            <a:ext cx="2428240" cy="1960880"/>
          </a:xfrm>
          <a:prstGeom prst="rect">
            <a:avLst/>
          </a:prstGeom>
        </p:spPr>
      </p:pic>
      <p:pic>
        <p:nvPicPr>
          <p:cNvPr id="11" name="Picture 10">
            <a:extLst>
              <a:ext uri="{FF2B5EF4-FFF2-40B4-BE49-F238E27FC236}">
                <a16:creationId xmlns:a16="http://schemas.microsoft.com/office/drawing/2014/main" id="{F00A6C50-04C1-4D5B-B9C0-490F484DC27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92853" y="3294608"/>
            <a:ext cx="2428240" cy="1958759"/>
          </a:xfrm>
          <a:prstGeom prst="rect">
            <a:avLst/>
          </a:prstGeom>
        </p:spPr>
      </p:pic>
      <p:sp>
        <p:nvSpPr>
          <p:cNvPr id="12" name="Rectangle 11">
            <a:extLst>
              <a:ext uri="{FF2B5EF4-FFF2-40B4-BE49-F238E27FC236}">
                <a16:creationId xmlns:a16="http://schemas.microsoft.com/office/drawing/2014/main" id="{BE9C621F-2605-4BF6-9776-E9CF6A5D774B}"/>
              </a:ext>
            </a:extLst>
          </p:cNvPr>
          <p:cNvSpPr/>
          <p:nvPr/>
        </p:nvSpPr>
        <p:spPr>
          <a:xfrm>
            <a:off x="1127132" y="271278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911 / Public Safety</a:t>
            </a:r>
          </a:p>
        </p:txBody>
      </p:sp>
      <p:sp>
        <p:nvSpPr>
          <p:cNvPr id="13" name="Rectangle 12">
            <a:extLst>
              <a:ext uri="{FF2B5EF4-FFF2-40B4-BE49-F238E27FC236}">
                <a16:creationId xmlns:a16="http://schemas.microsoft.com/office/drawing/2014/main" id="{8871535E-42E7-48A4-9E60-6AFFB5E85FCA}"/>
              </a:ext>
            </a:extLst>
          </p:cNvPr>
          <p:cNvSpPr/>
          <p:nvPr/>
        </p:nvSpPr>
        <p:spPr>
          <a:xfrm>
            <a:off x="3667132" y="272294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First Responders</a:t>
            </a:r>
          </a:p>
        </p:txBody>
      </p:sp>
      <p:sp>
        <p:nvSpPr>
          <p:cNvPr id="14" name="Rectangle 13">
            <a:extLst>
              <a:ext uri="{FF2B5EF4-FFF2-40B4-BE49-F238E27FC236}">
                <a16:creationId xmlns:a16="http://schemas.microsoft.com/office/drawing/2014/main" id="{3EFDDEA4-4E42-4212-8147-C3D4F49C89CB}"/>
              </a:ext>
            </a:extLst>
          </p:cNvPr>
          <p:cNvSpPr/>
          <p:nvPr/>
        </p:nvSpPr>
        <p:spPr>
          <a:xfrm>
            <a:off x="8780151" y="270880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Utilities</a:t>
            </a:r>
          </a:p>
        </p:txBody>
      </p:sp>
      <p:sp>
        <p:nvSpPr>
          <p:cNvPr id="15" name="Rectangle 14">
            <a:extLst>
              <a:ext uri="{FF2B5EF4-FFF2-40B4-BE49-F238E27FC236}">
                <a16:creationId xmlns:a16="http://schemas.microsoft.com/office/drawing/2014/main" id="{470C1747-ED5E-4FE6-A8DF-546835E26453}"/>
              </a:ext>
            </a:extLst>
          </p:cNvPr>
          <p:cNvSpPr/>
          <p:nvPr/>
        </p:nvSpPr>
        <p:spPr>
          <a:xfrm>
            <a:off x="6194432" y="478016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Private Sector</a:t>
            </a:r>
          </a:p>
        </p:txBody>
      </p:sp>
      <p:sp>
        <p:nvSpPr>
          <p:cNvPr id="16" name="Rectangle 15">
            <a:extLst>
              <a:ext uri="{FF2B5EF4-FFF2-40B4-BE49-F238E27FC236}">
                <a16:creationId xmlns:a16="http://schemas.microsoft.com/office/drawing/2014/main" id="{57E5B4B4-2E9D-43D7-B92E-93E1DD803FDA}"/>
              </a:ext>
            </a:extLst>
          </p:cNvPr>
          <p:cNvSpPr/>
          <p:nvPr/>
        </p:nvSpPr>
        <p:spPr>
          <a:xfrm>
            <a:off x="8780152" y="478016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Healthcare</a:t>
            </a:r>
          </a:p>
        </p:txBody>
      </p:sp>
      <p:pic>
        <p:nvPicPr>
          <p:cNvPr id="17" name="Picture 2" descr="stock photo, travel, city, train, new-york, commute, conductor, hudson, amtrack">
            <a:extLst>
              <a:ext uri="{FF2B5EF4-FFF2-40B4-BE49-F238E27FC236}">
                <a16:creationId xmlns:a16="http://schemas.microsoft.com/office/drawing/2014/main" id="{F32A7C5B-21D4-4FB0-90DE-866DA3D5F3D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652532" y="3274741"/>
            <a:ext cx="2428240" cy="195875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A4F004F-A866-4E54-AAE7-373696E44A1F}"/>
              </a:ext>
            </a:extLst>
          </p:cNvPr>
          <p:cNvSpPr/>
          <p:nvPr/>
        </p:nvSpPr>
        <p:spPr>
          <a:xfrm>
            <a:off x="3667132" y="478016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Transportation</a:t>
            </a:r>
          </a:p>
        </p:txBody>
      </p:sp>
      <p:pic>
        <p:nvPicPr>
          <p:cNvPr id="19" name="Picture 18" descr="A picture containing boat, water&#10;&#10;Description automatically generated">
            <a:extLst>
              <a:ext uri="{FF2B5EF4-FFF2-40B4-BE49-F238E27FC236}">
                <a16:creationId xmlns:a16="http://schemas.microsoft.com/office/drawing/2014/main" id="{8DDC27C8-7CF2-4C12-950E-57C212E51A9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27132" y="3333982"/>
            <a:ext cx="2422073" cy="1899510"/>
          </a:xfrm>
          <a:prstGeom prst="rect">
            <a:avLst/>
          </a:prstGeom>
        </p:spPr>
      </p:pic>
      <p:sp>
        <p:nvSpPr>
          <p:cNvPr id="20" name="Rectangle 19">
            <a:extLst>
              <a:ext uri="{FF2B5EF4-FFF2-40B4-BE49-F238E27FC236}">
                <a16:creationId xmlns:a16="http://schemas.microsoft.com/office/drawing/2014/main" id="{5196E1EA-C135-4E3A-9DC7-0A22F4B55335}"/>
              </a:ext>
            </a:extLst>
          </p:cNvPr>
          <p:cNvSpPr/>
          <p:nvPr/>
        </p:nvSpPr>
        <p:spPr>
          <a:xfrm>
            <a:off x="1127820" y="4758173"/>
            <a:ext cx="2421385"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Justice</a:t>
            </a:r>
          </a:p>
        </p:txBody>
      </p:sp>
      <p:sp>
        <p:nvSpPr>
          <p:cNvPr id="21" name="Rectangle 20">
            <a:extLst>
              <a:ext uri="{FF2B5EF4-FFF2-40B4-BE49-F238E27FC236}">
                <a16:creationId xmlns:a16="http://schemas.microsoft.com/office/drawing/2014/main" id="{3151DEB3-229E-497F-BC44-5934839BA79E}"/>
              </a:ext>
            </a:extLst>
          </p:cNvPr>
          <p:cNvSpPr/>
          <p:nvPr/>
        </p:nvSpPr>
        <p:spPr>
          <a:xfrm>
            <a:off x="6207132" y="2722949"/>
            <a:ext cx="2428240" cy="475319"/>
          </a:xfrm>
          <a:prstGeom prst="rect">
            <a:avLst/>
          </a:prstGeom>
          <a:solidFill>
            <a:srgbClr val="000000">
              <a:alpha val="7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70"/>
            <a:r>
              <a:rPr lang="en-US" sz="1600">
                <a:solidFill>
                  <a:prstClr val="white"/>
                </a:solidFill>
                <a:latin typeface="Arial" panose="020B0604020202020204" pitchFamily="34" charset="0"/>
                <a:cs typeface="Arial" panose="020B0604020202020204" pitchFamily="34" charset="0"/>
              </a:rPr>
              <a:t>Federal / Military</a:t>
            </a:r>
          </a:p>
        </p:txBody>
      </p:sp>
    </p:spTree>
    <p:extLst>
      <p:ext uri="{BB962C8B-B14F-4D97-AF65-F5344CB8AC3E}">
        <p14:creationId xmlns:p14="http://schemas.microsoft.com/office/powerpoint/2010/main" val="157359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9C8918-7E9E-DC03-14D6-9DB2333E2BA6}"/>
              </a:ext>
            </a:extLst>
          </p:cNvPr>
          <p:cNvSpPr>
            <a:spLocks noGrp="1"/>
          </p:cNvSpPr>
          <p:nvPr>
            <p:ph idx="10"/>
          </p:nvPr>
        </p:nvSpPr>
        <p:spPr>
          <a:xfrm>
            <a:off x="515872" y="1292727"/>
            <a:ext cx="6310290" cy="4882119"/>
          </a:xfrm>
        </p:spPr>
        <p:txBody>
          <a:bodyPr vert="horz" lIns="91440" tIns="45720" rIns="91440" bIns="45720" rtlCol="0" anchor="t">
            <a:noAutofit/>
          </a:bodyPr>
          <a:lstStyle/>
          <a:p>
            <a:pPr>
              <a:buSzPts val="2400"/>
            </a:pPr>
            <a:r>
              <a:rPr lang="en-US" sz="2000" dirty="0"/>
              <a:t>The Cybersecurity Threat</a:t>
            </a:r>
          </a:p>
          <a:p>
            <a:pPr>
              <a:buSzPts val="2400"/>
            </a:pPr>
            <a:r>
              <a:rPr lang="en-US" sz="2000" dirty="0"/>
              <a:t>Why Are Radio Networks Good Targets?</a:t>
            </a:r>
          </a:p>
          <a:p>
            <a:pPr>
              <a:buSzPts val="2400"/>
            </a:pPr>
            <a:r>
              <a:rPr lang="en-US" sz="2000" dirty="0"/>
              <a:t>What Has Changed with Radio System Architecture?</a:t>
            </a:r>
          </a:p>
          <a:p>
            <a:pPr>
              <a:buSzPts val="2400"/>
            </a:pPr>
            <a:r>
              <a:rPr lang="en-US" sz="2000" dirty="0"/>
              <a:t>Conventional Networks</a:t>
            </a:r>
          </a:p>
          <a:p>
            <a:pPr>
              <a:buSzPts val="2400"/>
            </a:pPr>
            <a:r>
              <a:rPr lang="en-US" sz="2000" dirty="0"/>
              <a:t>Trunked Networks</a:t>
            </a:r>
          </a:p>
          <a:p>
            <a:pPr>
              <a:buSzPts val="2400"/>
            </a:pPr>
            <a:r>
              <a:rPr lang="en-US" sz="2000" dirty="0"/>
              <a:t>System Vulnerabilities</a:t>
            </a:r>
          </a:p>
          <a:p>
            <a:pPr>
              <a:buSzPts val="2400"/>
            </a:pPr>
            <a:r>
              <a:rPr lang="en-US" sz="2000" dirty="0"/>
              <a:t>Case Study</a:t>
            </a:r>
          </a:p>
          <a:p>
            <a:pPr>
              <a:buSzPts val="2400"/>
            </a:pPr>
            <a:r>
              <a:rPr lang="en-US" sz="2000" dirty="0"/>
              <a:t>Mitigation Strategies</a:t>
            </a:r>
          </a:p>
          <a:p>
            <a:pPr marL="0" indent="0">
              <a:buSzPts val="2400"/>
              <a:buNone/>
            </a:pPr>
            <a:endParaRPr lang="en-US" sz="1600" dirty="0"/>
          </a:p>
          <a:p>
            <a:pPr>
              <a:buSzPts val="2400"/>
            </a:pPr>
            <a:endParaRPr lang="en-US" sz="2000" dirty="0"/>
          </a:p>
        </p:txBody>
      </p:sp>
      <p:sp>
        <p:nvSpPr>
          <p:cNvPr id="3" name="Text Placeholder 2">
            <a:extLst>
              <a:ext uri="{FF2B5EF4-FFF2-40B4-BE49-F238E27FC236}">
                <a16:creationId xmlns:a16="http://schemas.microsoft.com/office/drawing/2014/main" id="{39773CB0-CC25-666C-8579-21EBDCE542B3}"/>
              </a:ext>
            </a:extLst>
          </p:cNvPr>
          <p:cNvSpPr>
            <a:spLocks noGrp="1"/>
          </p:cNvSpPr>
          <p:nvPr>
            <p:ph type="body" sz="quarter" idx="11"/>
          </p:nvPr>
        </p:nvSpPr>
        <p:spPr>
          <a:xfrm>
            <a:off x="509896" y="350656"/>
            <a:ext cx="10998186" cy="471658"/>
          </a:xfrm>
        </p:spPr>
        <p:txBody>
          <a:bodyPr/>
          <a:lstStyle/>
          <a:p>
            <a:r>
              <a:rPr lang="en-US" dirty="0"/>
              <a:t>Agenda</a:t>
            </a:r>
          </a:p>
        </p:txBody>
      </p:sp>
      <p:pic>
        <p:nvPicPr>
          <p:cNvPr id="4" name="Picture Placeholder 5">
            <a:extLst>
              <a:ext uri="{FF2B5EF4-FFF2-40B4-BE49-F238E27FC236}">
                <a16:creationId xmlns:a16="http://schemas.microsoft.com/office/drawing/2014/main" id="{7A35AA04-54F9-FC3D-35D5-A19282E4AD5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4173" t="148" r="62311" b="-148"/>
          <a:stretch/>
        </p:blipFill>
        <p:spPr>
          <a:xfrm flipH="1">
            <a:off x="7981950" y="989013"/>
            <a:ext cx="4210050" cy="4176712"/>
          </a:xfrm>
          <a:prstGeom prst="rect">
            <a:avLst/>
          </a:prstGeom>
        </p:spPr>
      </p:pic>
    </p:spTree>
    <p:extLst>
      <p:ext uri="{BB962C8B-B14F-4D97-AF65-F5344CB8AC3E}">
        <p14:creationId xmlns:p14="http://schemas.microsoft.com/office/powerpoint/2010/main" val="41907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B14699-AE27-FE23-31C3-A8852C7AEE3D}"/>
              </a:ext>
            </a:extLst>
          </p:cNvPr>
          <p:cNvSpPr>
            <a:spLocks noGrp="1"/>
          </p:cNvSpPr>
          <p:nvPr>
            <p:ph type="title"/>
          </p:nvPr>
        </p:nvSpPr>
        <p:spPr>
          <a:xfrm>
            <a:off x="234266" y="175710"/>
            <a:ext cx="5492078" cy="814618"/>
          </a:xfrm>
        </p:spPr>
        <p:txBody>
          <a:bodyPr/>
          <a:lstStyle/>
          <a:p>
            <a:r>
              <a:rPr lang="en-US" dirty="0"/>
              <a:t>An Ever-Growing Problem</a:t>
            </a:r>
          </a:p>
        </p:txBody>
      </p:sp>
      <p:pic>
        <p:nvPicPr>
          <p:cNvPr id="9" name="Picture 8">
            <a:extLst>
              <a:ext uri="{FF2B5EF4-FFF2-40B4-BE49-F238E27FC236}">
                <a16:creationId xmlns:a16="http://schemas.microsoft.com/office/drawing/2014/main" id="{AC1BE0A0-D3DF-8A24-7301-9CA23E332F6B}"/>
              </a:ext>
            </a:extLst>
          </p:cNvPr>
          <p:cNvPicPr>
            <a:picLocks noChangeAspect="1"/>
          </p:cNvPicPr>
          <p:nvPr/>
        </p:nvPicPr>
        <p:blipFill>
          <a:blip r:embed="rId3"/>
          <a:stretch>
            <a:fillRect/>
          </a:stretch>
        </p:blipFill>
        <p:spPr>
          <a:xfrm>
            <a:off x="5860322" y="615564"/>
            <a:ext cx="2585346" cy="245225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A415775-92BB-9DB9-4D64-AB2FE02B072F}"/>
              </a:ext>
            </a:extLst>
          </p:cNvPr>
          <p:cNvPicPr>
            <a:picLocks noChangeAspect="1"/>
          </p:cNvPicPr>
          <p:nvPr/>
        </p:nvPicPr>
        <p:blipFill>
          <a:blip r:embed="rId4"/>
          <a:stretch>
            <a:fillRect/>
          </a:stretch>
        </p:blipFill>
        <p:spPr>
          <a:xfrm>
            <a:off x="6666352" y="2630161"/>
            <a:ext cx="5247196" cy="158472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8A9C487-2C7E-260E-ABBA-AC5C32C31990}"/>
              </a:ext>
            </a:extLst>
          </p:cNvPr>
          <p:cNvPicPr>
            <a:picLocks noChangeAspect="1"/>
          </p:cNvPicPr>
          <p:nvPr/>
        </p:nvPicPr>
        <p:blipFill>
          <a:blip r:embed="rId5"/>
          <a:stretch>
            <a:fillRect/>
          </a:stretch>
        </p:blipFill>
        <p:spPr>
          <a:xfrm>
            <a:off x="8354889" y="306903"/>
            <a:ext cx="3505229" cy="25130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D9F86F9-8458-2383-5E9E-1BBA1E9E171F}"/>
              </a:ext>
            </a:extLst>
          </p:cNvPr>
          <p:cNvPicPr>
            <a:picLocks noChangeAspect="1"/>
          </p:cNvPicPr>
          <p:nvPr/>
        </p:nvPicPr>
        <p:blipFill>
          <a:blip r:embed="rId6"/>
          <a:stretch>
            <a:fillRect/>
          </a:stretch>
        </p:blipFill>
        <p:spPr>
          <a:xfrm>
            <a:off x="5598560" y="3777227"/>
            <a:ext cx="2546573" cy="245225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FDFABD2-09C6-7002-F9EC-4F34C5B0344F}"/>
              </a:ext>
            </a:extLst>
          </p:cNvPr>
          <p:cNvPicPr>
            <a:picLocks noChangeAspect="1"/>
          </p:cNvPicPr>
          <p:nvPr/>
        </p:nvPicPr>
        <p:blipFill>
          <a:blip r:embed="rId7"/>
          <a:stretch>
            <a:fillRect/>
          </a:stretch>
        </p:blipFill>
        <p:spPr>
          <a:xfrm>
            <a:off x="8012550" y="3608867"/>
            <a:ext cx="2743618" cy="229549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21AB8EB-4EEF-BD93-0320-DB4F00A50B06}"/>
              </a:ext>
            </a:extLst>
          </p:cNvPr>
          <p:cNvSpPr txBox="1"/>
          <p:nvPr/>
        </p:nvSpPr>
        <p:spPr>
          <a:xfrm>
            <a:off x="329170" y="966503"/>
            <a:ext cx="5397174" cy="4785926"/>
          </a:xfrm>
          <a:prstGeom prst="rect">
            <a:avLst/>
          </a:prstGeom>
          <a:noFill/>
        </p:spPr>
        <p:txBody>
          <a:bodyPr wrap="square" rtlCol="0">
            <a:spAutoFit/>
          </a:bodyPr>
          <a:lstStyle/>
          <a:p>
            <a:pPr algn="l"/>
            <a:r>
              <a:rPr lang="en-US" sz="2800" b="1" dirty="0"/>
              <a:t>According to CISA:</a:t>
            </a:r>
            <a:br>
              <a:rPr lang="en-US" b="1" dirty="0"/>
            </a:br>
            <a:endParaRPr lang="en-US" sz="1400" b="1" dirty="0"/>
          </a:p>
          <a:p>
            <a:pPr marL="285750" indent="-285750" algn="l">
              <a:spcAft>
                <a:spcPts val="600"/>
              </a:spcAft>
              <a:buFont typeface="Arial" panose="020B0604020202020204" pitchFamily="34" charset="0"/>
              <a:buChar char="•"/>
            </a:pPr>
            <a:r>
              <a:rPr lang="en-US" sz="2400" b="1" dirty="0"/>
              <a:t>47% </a:t>
            </a:r>
            <a:r>
              <a:rPr lang="en-US" sz="2400" dirty="0"/>
              <a:t>of PSAPs indicated they have suffered a cybersecurity incident</a:t>
            </a:r>
          </a:p>
          <a:p>
            <a:pPr marL="285750" indent="-285750" algn="l">
              <a:spcAft>
                <a:spcPts val="600"/>
              </a:spcAft>
              <a:buFont typeface="Arial" panose="020B0604020202020204" pitchFamily="34" charset="0"/>
              <a:buChar char="•"/>
            </a:pPr>
            <a:r>
              <a:rPr lang="en-US" sz="2400" b="1" dirty="0"/>
              <a:t>35% </a:t>
            </a:r>
            <a:r>
              <a:rPr lang="en-US" sz="2400" dirty="0"/>
              <a:t>indicated they don’t have funding for cyber maintenance costs</a:t>
            </a:r>
          </a:p>
          <a:p>
            <a:pPr marL="285750" indent="-285750" algn="l">
              <a:spcAft>
                <a:spcPts val="600"/>
              </a:spcAft>
              <a:buFont typeface="Arial" panose="020B0604020202020204" pitchFamily="34" charset="0"/>
              <a:buChar char="•"/>
            </a:pPr>
            <a:r>
              <a:rPr lang="en-US" sz="2400" b="1" dirty="0"/>
              <a:t>63% </a:t>
            </a:r>
            <a:r>
              <a:rPr lang="en-US" sz="2400" dirty="0"/>
              <a:t>do not have incident response plans</a:t>
            </a:r>
          </a:p>
          <a:p>
            <a:pPr marL="285750" indent="-285750" algn="l">
              <a:spcAft>
                <a:spcPts val="600"/>
              </a:spcAft>
              <a:buFont typeface="Arial" panose="020B0604020202020204" pitchFamily="34" charset="0"/>
              <a:buChar char="•"/>
            </a:pPr>
            <a:r>
              <a:rPr lang="en-US" sz="2400" b="1" dirty="0"/>
              <a:t>65% </a:t>
            </a:r>
            <a:r>
              <a:rPr lang="en-US" sz="2400" dirty="0"/>
              <a:t>do not have a mitigation strategy in place</a:t>
            </a:r>
          </a:p>
          <a:p>
            <a:pPr marL="285750" indent="-285750" algn="l">
              <a:buFont typeface="Arial" panose="020B0604020202020204" pitchFamily="34" charset="0"/>
              <a:buChar char="•"/>
            </a:pPr>
            <a:endParaRPr lang="en-US" sz="1100" dirty="0"/>
          </a:p>
          <a:p>
            <a:pPr algn="l"/>
            <a:r>
              <a:rPr lang="en-US" sz="2000" b="1" dirty="0">
                <a:solidFill>
                  <a:schemeClr val="accent1"/>
                </a:solidFill>
              </a:rPr>
              <a:t>All amidst a tight labor market and severe shortage of cyber engineers</a:t>
            </a:r>
            <a:endParaRPr lang="en-US" sz="2000" dirty="0">
              <a:solidFill>
                <a:schemeClr val="accent1"/>
              </a:solidFill>
            </a:endParaRPr>
          </a:p>
        </p:txBody>
      </p:sp>
      <p:pic>
        <p:nvPicPr>
          <p:cNvPr id="15" name="Picture 14">
            <a:extLst>
              <a:ext uri="{FF2B5EF4-FFF2-40B4-BE49-F238E27FC236}">
                <a16:creationId xmlns:a16="http://schemas.microsoft.com/office/drawing/2014/main" id="{74CC4D36-A4F8-069F-8803-1230E2000A52}"/>
              </a:ext>
            </a:extLst>
          </p:cNvPr>
          <p:cNvPicPr>
            <a:picLocks noChangeAspect="1"/>
          </p:cNvPicPr>
          <p:nvPr/>
        </p:nvPicPr>
        <p:blipFill>
          <a:blip r:embed="rId8"/>
          <a:stretch>
            <a:fillRect/>
          </a:stretch>
        </p:blipFill>
        <p:spPr>
          <a:xfrm>
            <a:off x="8232302" y="4722754"/>
            <a:ext cx="3853457" cy="1336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9105179"/>
      </p:ext>
    </p:extLst>
  </p:cSld>
  <p:clrMapOvr>
    <a:masterClrMapping/>
  </p:clrMapOvr>
</p:sld>
</file>

<file path=ppt/theme/theme1.xml><?xml version="1.0" encoding="utf-8"?>
<a:theme xmlns:a="http://schemas.openxmlformats.org/drawingml/2006/main" name="Office Theme">
  <a:themeElements>
    <a:clrScheme name="MCP Color Final">
      <a:dk1>
        <a:srgbClr val="000000"/>
      </a:dk1>
      <a:lt1>
        <a:srgbClr val="FFFFFF"/>
      </a:lt1>
      <a:dk2>
        <a:srgbClr val="000000"/>
      </a:dk2>
      <a:lt2>
        <a:srgbClr val="E7E6E6"/>
      </a:lt2>
      <a:accent1>
        <a:srgbClr val="A6192E"/>
      </a:accent1>
      <a:accent2>
        <a:srgbClr val="3EB1C8"/>
      </a:accent2>
      <a:accent3>
        <a:srgbClr val="194F90"/>
      </a:accent3>
      <a:accent4>
        <a:srgbClr val="165C7D"/>
      </a:accent4>
      <a:accent5>
        <a:srgbClr val="F1B334"/>
      </a:accent5>
      <a:accent6>
        <a:srgbClr val="BBBCBC"/>
      </a:accent6>
      <a:hlink>
        <a:srgbClr val="115492"/>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CP Color Final">
      <a:dk1>
        <a:srgbClr val="000000"/>
      </a:dk1>
      <a:lt1>
        <a:srgbClr val="FFFFFF"/>
      </a:lt1>
      <a:dk2>
        <a:srgbClr val="000000"/>
      </a:dk2>
      <a:lt2>
        <a:srgbClr val="E7E6E6"/>
      </a:lt2>
      <a:accent1>
        <a:srgbClr val="A6192E"/>
      </a:accent1>
      <a:accent2>
        <a:srgbClr val="3EB1C8"/>
      </a:accent2>
      <a:accent3>
        <a:srgbClr val="194F90"/>
      </a:accent3>
      <a:accent4>
        <a:srgbClr val="165C7D"/>
      </a:accent4>
      <a:accent5>
        <a:srgbClr val="F1B334"/>
      </a:accent5>
      <a:accent6>
        <a:srgbClr val="BBBCBC"/>
      </a:accent6>
      <a:hlink>
        <a:srgbClr val="115492"/>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 xmlns="1a2faa3a-bc44-4dc8-879c-102264345df8" xsi:nil="true"/>
    <_activity xmlns="1a2faa3a-bc44-4dc8-879c-102264345df8" xsi:nil="true"/>
    <MigrationWizIdPermissions xmlns="1a2faa3a-bc44-4dc8-879c-102264345df8" xsi:nil="true"/>
    <MigrationWizIdPermissionLevels xmlns="1a2faa3a-bc44-4dc8-879c-102264345df8" xsi:nil="true"/>
    <MigrationWizIdSecurityGroups xmlns="1a2faa3a-bc44-4dc8-879c-102264345df8" xsi:nil="true"/>
    <MigrationWizIdDocumentLibraryPermissions xmlns="1a2faa3a-bc44-4dc8-879c-102264345d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EB2FCDF91A92498C6D869B70CF0F90" ma:contentTypeVersion="17" ma:contentTypeDescription="Create a new document." ma:contentTypeScope="" ma:versionID="87f7a0cad9a7e3206eee969027999342">
  <xsd:schema xmlns:xsd="http://www.w3.org/2001/XMLSchema" xmlns:xs="http://www.w3.org/2001/XMLSchema" xmlns:p="http://schemas.microsoft.com/office/2006/metadata/properties" xmlns:ns3="1a2faa3a-bc44-4dc8-879c-102264345df8" xmlns:ns4="54f9f5c6-fff3-4a9a-9ff5-9396cf385a37" targetNamespace="http://schemas.microsoft.com/office/2006/metadata/properties" ma:root="true" ma:fieldsID="ed56d96b22b2ebeee9b34698b850b230" ns3:_="" ns4:_="">
    <xsd:import namespace="1a2faa3a-bc44-4dc8-879c-102264345df8"/>
    <xsd:import namespace="54f9f5c6-fff3-4a9a-9ff5-9396cf385a37"/>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3:MediaServiceGenerationTime" minOccurs="0"/>
                <xsd:element ref="ns3:MediaServiceEventHashCode" minOccurs="0"/>
                <xsd:element ref="ns3:_activity"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faa3a-bc44-4dc8-879c-102264345df8"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f9f5c6-fff3-4a9a-9ff5-9396cf385a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299C58-79AD-49F6-AFC5-8991CA477ADD}">
  <ds:schemaRefs>
    <ds:schemaRef ds:uri="http://schemas.openxmlformats.org/package/2006/metadata/core-propertie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1a2faa3a-bc44-4dc8-879c-102264345df8"/>
    <ds:schemaRef ds:uri="54f9f5c6-fff3-4a9a-9ff5-9396cf385a3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844D6DE-CEFA-409B-AFFC-959CB12FF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2faa3a-bc44-4dc8-879c-102264345df8"/>
    <ds:schemaRef ds:uri="54f9f5c6-fff3-4a9a-9ff5-9396cf385a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5228CF-08F5-4630-A0F7-88106391B1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21000</TotalTime>
  <Words>1629</Words>
  <Application>Microsoft Office PowerPoint</Application>
  <PresentationFormat>Widescreen</PresentationFormat>
  <Paragraphs>305</Paragraphs>
  <Slides>32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HelveticaNeueLT Std Cn</vt:lpstr>
      <vt:lpstr>Impact</vt:lpstr>
      <vt:lpstr>Roboto</vt:lpstr>
      <vt:lpstr>Wingdings</vt:lpstr>
      <vt:lpstr>Office Theme</vt:lpstr>
      <vt:lpstr>1_Office Theme</vt:lpstr>
      <vt:lpstr>Importance of Cybersecurity for LMR Systems</vt:lpstr>
      <vt:lpstr>PowerPoint Presentation</vt:lpstr>
      <vt:lpstr>PowerPoint Presentation</vt:lpstr>
      <vt:lpstr>PowerPoint Presentation</vt:lpstr>
      <vt:lpstr>PowerPoint Presentation</vt:lpstr>
      <vt:lpstr>MCP has a 14-Year Tradition of Improving Emergency Response and Justice Outcomes</vt:lpstr>
      <vt:lpstr>Markets We Serve</vt:lpstr>
      <vt:lpstr>PowerPoint Presentation</vt:lpstr>
      <vt:lpstr>An Ever-Growing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Anderson</dc:creator>
  <cp:lastModifiedBy>Nick Falgiatore</cp:lastModifiedBy>
  <cp:revision>47</cp:revision>
  <dcterms:created xsi:type="dcterms:W3CDTF">2021-11-10T15:40:04Z</dcterms:created>
  <dcterms:modified xsi:type="dcterms:W3CDTF">2024-04-18T17:13:17Z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0x01010096EB2FCDF91A92498C6D869B70CF0F90</vt:lpwstr>
  </property>
  <property fmtid="{D5CDD505-2E9C-101B-9397-08002B2CF9AE}" pid="3" name="MSIP_Label_defa4170-0d19-0005-0004-bc88714345d2_Enabled">
    <vt:lpwstr>true</vt:lpwstr>
  </property>
  <property fmtid="{D5CDD505-2E9C-101B-9397-08002B2CF9AE}" pid="4" name="MSIP_Label_defa4170-0d19-0005-0004-bc88714345d2_SetDate">
    <vt:lpwstr>2023-07-26T15:41:44Z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598da55f-a778-4602-93c1-2a392cf3800d</vt:lpwstr>
  </property>
  <property fmtid="{D5CDD505-2E9C-101B-9397-08002B2CF9AE}" pid="8" name="MSIP_Label_defa4170-0d19-0005-0004-bc88714345d2_ActionId">
    <vt:lpwstr>e628dd2b-c1b8-4120-a12a-75d9068d1687</vt:lpwstr>
  </property>
  <property fmtid="{D5CDD505-2E9C-101B-9397-08002B2CF9AE}" pid="9" name="MSIP_Label_defa4170-0d19-0005-0004-bc88714345d2_ContentBits">
    <vt:lpwstr>0</vt:lpwstr>
  </property>
</Properties>
</file>