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 id="265" r:id="rId11"/>
    <p:sldId id="266" r:id="rId12"/>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F5F599-C01A-440E-BF79-30ED40E3F2DC}" v="9" dt="2024-04-02T20:23:16.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2" d="100"/>
          <a:sy n="72" d="100"/>
        </p:scale>
        <p:origin x="8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Buchanan" userId="703abfb9d0c2d258" providerId="LiveId" clId="{D0F5F599-C01A-440E-BF79-30ED40E3F2DC}"/>
    <pc:docChg chg="undo custSel addSld modSld">
      <pc:chgData name="David Buchanan" userId="703abfb9d0c2d258" providerId="LiveId" clId="{D0F5F599-C01A-440E-BF79-30ED40E3F2DC}" dt="2024-04-02T20:29:03.527" v="2095" actId="20577"/>
      <pc:docMkLst>
        <pc:docMk/>
      </pc:docMkLst>
      <pc:sldChg chg="modSp mod">
        <pc:chgData name="David Buchanan" userId="703abfb9d0c2d258" providerId="LiveId" clId="{D0F5F599-C01A-440E-BF79-30ED40E3F2DC}" dt="2024-03-06T20:14:16.492" v="450"/>
        <pc:sldMkLst>
          <pc:docMk/>
          <pc:sldMk cId="802925152" sldId="256"/>
        </pc:sldMkLst>
        <pc:spChg chg="mod">
          <ac:chgData name="David Buchanan" userId="703abfb9d0c2d258" providerId="LiveId" clId="{D0F5F599-C01A-440E-BF79-30ED40E3F2DC}" dt="2024-03-06T20:14:16.492" v="450"/>
          <ac:spMkLst>
            <pc:docMk/>
            <pc:sldMk cId="802925152" sldId="256"/>
            <ac:spMk id="2" creationId="{2696ED03-A4DF-D6E7-9A12-915559F9B972}"/>
          </ac:spMkLst>
        </pc:spChg>
        <pc:spChg chg="mod">
          <ac:chgData name="David Buchanan" userId="703abfb9d0c2d258" providerId="LiveId" clId="{D0F5F599-C01A-440E-BF79-30ED40E3F2DC}" dt="2024-03-06T20:14:16.492" v="450"/>
          <ac:spMkLst>
            <pc:docMk/>
            <pc:sldMk cId="802925152" sldId="256"/>
            <ac:spMk id="3" creationId="{C176D90F-CB1E-A202-BF9D-49C15C45C511}"/>
          </ac:spMkLst>
        </pc:spChg>
      </pc:sldChg>
      <pc:sldChg chg="modSp mod">
        <pc:chgData name="David Buchanan" userId="703abfb9d0c2d258" providerId="LiveId" clId="{D0F5F599-C01A-440E-BF79-30ED40E3F2DC}" dt="2024-03-06T20:14:16.618" v="451" actId="27636"/>
        <pc:sldMkLst>
          <pc:docMk/>
          <pc:sldMk cId="3140709997" sldId="257"/>
        </pc:sldMkLst>
        <pc:spChg chg="mod">
          <ac:chgData name="David Buchanan" userId="703abfb9d0c2d258" providerId="LiveId" clId="{D0F5F599-C01A-440E-BF79-30ED40E3F2DC}" dt="2024-03-06T20:14:16.492" v="450"/>
          <ac:spMkLst>
            <pc:docMk/>
            <pc:sldMk cId="3140709997" sldId="257"/>
            <ac:spMk id="2" creationId="{AEE9515A-E8BB-BB8C-108C-CBEF69CC7134}"/>
          </ac:spMkLst>
        </pc:spChg>
        <pc:spChg chg="mod">
          <ac:chgData name="David Buchanan" userId="703abfb9d0c2d258" providerId="LiveId" clId="{D0F5F599-C01A-440E-BF79-30ED40E3F2DC}" dt="2024-03-06T20:14:16.618" v="451" actId="27636"/>
          <ac:spMkLst>
            <pc:docMk/>
            <pc:sldMk cId="3140709997" sldId="257"/>
            <ac:spMk id="3" creationId="{71F93497-7BCE-8565-A4FF-8B9D76ABA4D8}"/>
          </ac:spMkLst>
        </pc:spChg>
      </pc:sldChg>
      <pc:sldChg chg="modSp new mod">
        <pc:chgData name="David Buchanan" userId="703abfb9d0c2d258" providerId="LiveId" clId="{D0F5F599-C01A-440E-BF79-30ED40E3F2DC}" dt="2024-04-02T20:29:03.527" v="2095" actId="20577"/>
        <pc:sldMkLst>
          <pc:docMk/>
          <pc:sldMk cId="1660417884" sldId="258"/>
        </pc:sldMkLst>
        <pc:spChg chg="mod">
          <ac:chgData name="David Buchanan" userId="703abfb9d0c2d258" providerId="LiveId" clId="{D0F5F599-C01A-440E-BF79-30ED40E3F2DC}" dt="2024-03-06T20:14:16.492" v="450"/>
          <ac:spMkLst>
            <pc:docMk/>
            <pc:sldMk cId="1660417884" sldId="258"/>
            <ac:spMk id="2" creationId="{B62B767D-D028-5380-6741-6F24CF5C1EBA}"/>
          </ac:spMkLst>
        </pc:spChg>
        <pc:spChg chg="mod">
          <ac:chgData name="David Buchanan" userId="703abfb9d0c2d258" providerId="LiveId" clId="{D0F5F599-C01A-440E-BF79-30ED40E3F2DC}" dt="2024-04-02T20:29:03.527" v="2095" actId="20577"/>
          <ac:spMkLst>
            <pc:docMk/>
            <pc:sldMk cId="1660417884" sldId="258"/>
            <ac:spMk id="3" creationId="{84417E1E-BF72-C62A-F65D-E475C3F2E196}"/>
          </ac:spMkLst>
        </pc:spChg>
      </pc:sldChg>
      <pc:sldChg chg="modSp new mod">
        <pc:chgData name="David Buchanan" userId="703abfb9d0c2d258" providerId="LiveId" clId="{D0F5F599-C01A-440E-BF79-30ED40E3F2DC}" dt="2024-03-08T21:55:26.900" v="783" actId="20577"/>
        <pc:sldMkLst>
          <pc:docMk/>
          <pc:sldMk cId="1584094413" sldId="259"/>
        </pc:sldMkLst>
        <pc:spChg chg="mod">
          <ac:chgData name="David Buchanan" userId="703abfb9d0c2d258" providerId="LiveId" clId="{D0F5F599-C01A-440E-BF79-30ED40E3F2DC}" dt="2024-03-08T21:51:17.932" v="498" actId="313"/>
          <ac:spMkLst>
            <pc:docMk/>
            <pc:sldMk cId="1584094413" sldId="259"/>
            <ac:spMk id="2" creationId="{B87CE227-D8A2-AB29-3471-F8D2C48D0382}"/>
          </ac:spMkLst>
        </pc:spChg>
        <pc:spChg chg="mod">
          <ac:chgData name="David Buchanan" userId="703abfb9d0c2d258" providerId="LiveId" clId="{D0F5F599-C01A-440E-BF79-30ED40E3F2DC}" dt="2024-03-08T21:55:26.900" v="783" actId="20577"/>
          <ac:spMkLst>
            <pc:docMk/>
            <pc:sldMk cId="1584094413" sldId="259"/>
            <ac:spMk id="3" creationId="{2799B0B3-4BF9-74A7-8CC4-C79C4BC34922}"/>
          </ac:spMkLst>
        </pc:spChg>
      </pc:sldChg>
      <pc:sldChg chg="modSp new mod">
        <pc:chgData name="David Buchanan" userId="703abfb9d0c2d258" providerId="LiveId" clId="{D0F5F599-C01A-440E-BF79-30ED40E3F2DC}" dt="2024-03-09T21:39:04.376" v="814" actId="255"/>
        <pc:sldMkLst>
          <pc:docMk/>
          <pc:sldMk cId="1531254318" sldId="260"/>
        </pc:sldMkLst>
        <pc:spChg chg="mod">
          <ac:chgData name="David Buchanan" userId="703abfb9d0c2d258" providerId="LiveId" clId="{D0F5F599-C01A-440E-BF79-30ED40E3F2DC}" dt="2024-03-09T21:34:12.752" v="795" actId="20577"/>
          <ac:spMkLst>
            <pc:docMk/>
            <pc:sldMk cId="1531254318" sldId="260"/>
            <ac:spMk id="2" creationId="{C7B280A4-E0CD-85F7-EB5C-4BDF90FAAED6}"/>
          </ac:spMkLst>
        </pc:spChg>
        <pc:spChg chg="mod">
          <ac:chgData name="David Buchanan" userId="703abfb9d0c2d258" providerId="LiveId" clId="{D0F5F599-C01A-440E-BF79-30ED40E3F2DC}" dt="2024-03-09T21:39:04.376" v="814" actId="255"/>
          <ac:spMkLst>
            <pc:docMk/>
            <pc:sldMk cId="1531254318" sldId="260"/>
            <ac:spMk id="3" creationId="{C16E7549-9578-915E-A7F2-2BD4AA17F8BC}"/>
          </ac:spMkLst>
        </pc:spChg>
      </pc:sldChg>
      <pc:sldChg chg="modSp new mod">
        <pc:chgData name="David Buchanan" userId="703abfb9d0c2d258" providerId="LiveId" clId="{D0F5F599-C01A-440E-BF79-30ED40E3F2DC}" dt="2024-04-01T20:15:45.809" v="1094" actId="20577"/>
        <pc:sldMkLst>
          <pc:docMk/>
          <pc:sldMk cId="3259394797" sldId="261"/>
        </pc:sldMkLst>
        <pc:spChg chg="mod">
          <ac:chgData name="David Buchanan" userId="703abfb9d0c2d258" providerId="LiveId" clId="{D0F5F599-C01A-440E-BF79-30ED40E3F2DC}" dt="2024-04-01T20:00:37.728" v="834" actId="20577"/>
          <ac:spMkLst>
            <pc:docMk/>
            <pc:sldMk cId="3259394797" sldId="261"/>
            <ac:spMk id="2" creationId="{8728889E-1774-12D8-2A6C-A6AD8D7A25BB}"/>
          </ac:spMkLst>
        </pc:spChg>
        <pc:spChg chg="mod">
          <ac:chgData name="David Buchanan" userId="703abfb9d0c2d258" providerId="LiveId" clId="{D0F5F599-C01A-440E-BF79-30ED40E3F2DC}" dt="2024-04-01T20:15:45.809" v="1094" actId="20577"/>
          <ac:spMkLst>
            <pc:docMk/>
            <pc:sldMk cId="3259394797" sldId="261"/>
            <ac:spMk id="3" creationId="{F4B7296C-FEB3-AFF5-CBE4-CDF12B3AC006}"/>
          </ac:spMkLst>
        </pc:spChg>
      </pc:sldChg>
      <pc:sldChg chg="addSp delSp modSp new mod">
        <pc:chgData name="David Buchanan" userId="703abfb9d0c2d258" providerId="LiveId" clId="{D0F5F599-C01A-440E-BF79-30ED40E3F2DC}" dt="2024-04-01T20:56:28.204" v="1218" actId="20577"/>
        <pc:sldMkLst>
          <pc:docMk/>
          <pc:sldMk cId="4052192652" sldId="262"/>
        </pc:sldMkLst>
        <pc:spChg chg="mod">
          <ac:chgData name="David Buchanan" userId="703abfb9d0c2d258" providerId="LiveId" clId="{D0F5F599-C01A-440E-BF79-30ED40E3F2DC}" dt="2024-04-01T20:40:59.605" v="1109" actId="20577"/>
          <ac:spMkLst>
            <pc:docMk/>
            <pc:sldMk cId="4052192652" sldId="262"/>
            <ac:spMk id="2" creationId="{471132CE-4D44-B4E7-75F4-B7DC1AB0A975}"/>
          </ac:spMkLst>
        </pc:spChg>
        <pc:spChg chg="del mod">
          <ac:chgData name="David Buchanan" userId="703abfb9d0c2d258" providerId="LiveId" clId="{D0F5F599-C01A-440E-BF79-30ED40E3F2DC}" dt="2024-04-01T20:41:08.056" v="1111"/>
          <ac:spMkLst>
            <pc:docMk/>
            <pc:sldMk cId="4052192652" sldId="262"/>
            <ac:spMk id="3" creationId="{46D473B5-3E88-B142-DF65-67BBC825CEBD}"/>
          </ac:spMkLst>
        </pc:spChg>
        <pc:spChg chg="add del mod">
          <ac:chgData name="David Buchanan" userId="703abfb9d0c2d258" providerId="LiveId" clId="{D0F5F599-C01A-440E-BF79-30ED40E3F2DC}" dt="2024-04-01T20:42:53.775" v="1115" actId="21"/>
          <ac:spMkLst>
            <pc:docMk/>
            <pc:sldMk cId="4052192652" sldId="262"/>
            <ac:spMk id="4" creationId="{56A888E0-DC39-537A-110D-6D6381EE4FA6}"/>
          </ac:spMkLst>
        </pc:spChg>
        <pc:spChg chg="add mod">
          <ac:chgData name="David Buchanan" userId="703abfb9d0c2d258" providerId="LiveId" clId="{D0F5F599-C01A-440E-BF79-30ED40E3F2DC}" dt="2024-04-01T20:56:28.204" v="1218" actId="20577"/>
          <ac:spMkLst>
            <pc:docMk/>
            <pc:sldMk cId="4052192652" sldId="262"/>
            <ac:spMk id="5" creationId="{D2EF409E-EDC1-EFF1-E6BB-0F5E5D028972}"/>
          </ac:spMkLst>
        </pc:spChg>
      </pc:sldChg>
      <pc:sldChg chg="modSp new mod">
        <pc:chgData name="David Buchanan" userId="703abfb9d0c2d258" providerId="LiveId" clId="{D0F5F599-C01A-440E-BF79-30ED40E3F2DC}" dt="2024-04-01T21:13:22.173" v="1428" actId="20577"/>
        <pc:sldMkLst>
          <pc:docMk/>
          <pc:sldMk cId="3186887768" sldId="263"/>
        </pc:sldMkLst>
        <pc:spChg chg="mod">
          <ac:chgData name="David Buchanan" userId="703abfb9d0c2d258" providerId="LiveId" clId="{D0F5F599-C01A-440E-BF79-30ED40E3F2DC}" dt="2024-04-01T20:57:37.517" v="1241" actId="313"/>
          <ac:spMkLst>
            <pc:docMk/>
            <pc:sldMk cId="3186887768" sldId="263"/>
            <ac:spMk id="2" creationId="{7118E1B2-69F1-D276-CC15-77CEDD4582C7}"/>
          </ac:spMkLst>
        </pc:spChg>
        <pc:spChg chg="mod">
          <ac:chgData name="David Buchanan" userId="703abfb9d0c2d258" providerId="LiveId" clId="{D0F5F599-C01A-440E-BF79-30ED40E3F2DC}" dt="2024-04-01T21:13:22.173" v="1428" actId="20577"/>
          <ac:spMkLst>
            <pc:docMk/>
            <pc:sldMk cId="3186887768" sldId="263"/>
            <ac:spMk id="3" creationId="{DAB924EF-2F11-A57C-1AD4-FEFDF905184C}"/>
          </ac:spMkLst>
        </pc:spChg>
      </pc:sldChg>
      <pc:sldChg chg="modSp new mod">
        <pc:chgData name="David Buchanan" userId="703abfb9d0c2d258" providerId="LiveId" clId="{D0F5F599-C01A-440E-BF79-30ED40E3F2DC}" dt="2024-04-02T20:15:25.648" v="1641" actId="5793"/>
        <pc:sldMkLst>
          <pc:docMk/>
          <pc:sldMk cId="1414286330" sldId="264"/>
        </pc:sldMkLst>
        <pc:spChg chg="mod">
          <ac:chgData name="David Buchanan" userId="703abfb9d0c2d258" providerId="LiveId" clId="{D0F5F599-C01A-440E-BF79-30ED40E3F2DC}" dt="2024-04-02T20:10:18.849" v="1470" actId="20577"/>
          <ac:spMkLst>
            <pc:docMk/>
            <pc:sldMk cId="1414286330" sldId="264"/>
            <ac:spMk id="2" creationId="{30F4F809-4250-5E53-1351-CBEEA26FD1B4}"/>
          </ac:spMkLst>
        </pc:spChg>
        <pc:spChg chg="mod">
          <ac:chgData name="David Buchanan" userId="703abfb9d0c2d258" providerId="LiveId" clId="{D0F5F599-C01A-440E-BF79-30ED40E3F2DC}" dt="2024-04-02T20:15:25.648" v="1641" actId="5793"/>
          <ac:spMkLst>
            <pc:docMk/>
            <pc:sldMk cId="1414286330" sldId="264"/>
            <ac:spMk id="3" creationId="{4D6EE7A3-680F-ED63-8CFE-DBBBB188E667}"/>
          </ac:spMkLst>
        </pc:spChg>
      </pc:sldChg>
      <pc:sldChg chg="modSp new mod">
        <pc:chgData name="David Buchanan" userId="703abfb9d0c2d258" providerId="LiveId" clId="{D0F5F599-C01A-440E-BF79-30ED40E3F2DC}" dt="2024-04-02T20:20:44.076" v="2065" actId="33524"/>
        <pc:sldMkLst>
          <pc:docMk/>
          <pc:sldMk cId="621723275" sldId="265"/>
        </pc:sldMkLst>
        <pc:spChg chg="mod">
          <ac:chgData name="David Buchanan" userId="703abfb9d0c2d258" providerId="LiveId" clId="{D0F5F599-C01A-440E-BF79-30ED40E3F2DC}" dt="2024-04-02T20:16:11.388" v="1688" actId="20577"/>
          <ac:spMkLst>
            <pc:docMk/>
            <pc:sldMk cId="621723275" sldId="265"/>
            <ac:spMk id="2" creationId="{6CC17F07-1A5F-B26C-CBFE-AD3B0F766F91}"/>
          </ac:spMkLst>
        </pc:spChg>
        <pc:spChg chg="mod">
          <ac:chgData name="David Buchanan" userId="703abfb9d0c2d258" providerId="LiveId" clId="{D0F5F599-C01A-440E-BF79-30ED40E3F2DC}" dt="2024-04-02T20:20:44.076" v="2065" actId="33524"/>
          <ac:spMkLst>
            <pc:docMk/>
            <pc:sldMk cId="621723275" sldId="265"/>
            <ac:spMk id="3" creationId="{142AA266-AAE2-1FC7-DE8F-95E91D9FDB84}"/>
          </ac:spMkLst>
        </pc:spChg>
      </pc:sldChg>
      <pc:sldChg chg="modSp new mod">
        <pc:chgData name="David Buchanan" userId="703abfb9d0c2d258" providerId="LiveId" clId="{D0F5F599-C01A-440E-BF79-30ED40E3F2DC}" dt="2024-04-02T20:23:16.495" v="2092" actId="20577"/>
        <pc:sldMkLst>
          <pc:docMk/>
          <pc:sldMk cId="1784346742" sldId="266"/>
        </pc:sldMkLst>
        <pc:spChg chg="mod">
          <ac:chgData name="David Buchanan" userId="703abfb9d0c2d258" providerId="LiveId" clId="{D0F5F599-C01A-440E-BF79-30ED40E3F2DC}" dt="2024-04-02T20:23:09.563" v="2090" actId="20577"/>
          <ac:spMkLst>
            <pc:docMk/>
            <pc:sldMk cId="1784346742" sldId="266"/>
            <ac:spMk id="2" creationId="{4BB5B03C-DEEA-C9F6-73AB-8918F4DB5C01}"/>
          </ac:spMkLst>
        </pc:spChg>
        <pc:spChg chg="mod">
          <ac:chgData name="David Buchanan" userId="703abfb9d0c2d258" providerId="LiveId" clId="{D0F5F599-C01A-440E-BF79-30ED40E3F2DC}" dt="2024-04-02T20:23:16.495" v="2092" actId="20577"/>
          <ac:spMkLst>
            <pc:docMk/>
            <pc:sldMk cId="1784346742" sldId="266"/>
            <ac:spMk id="3" creationId="{AC370A18-CB48-26E8-FDE4-C5D8041D3AC5}"/>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06400" y="2362200"/>
            <a:ext cx="8839200" cy="1143000"/>
          </a:xfrm>
        </p:spPr>
        <p:txBody>
          <a:bodyPr/>
          <a:lstStyle>
            <a:lvl1pPr>
              <a:defRPr>
                <a:solidFill>
                  <a:schemeClr val="tx1"/>
                </a:solidFill>
                <a:latin typeface="Calibri" charset="0"/>
              </a:defRPr>
            </a:lvl1pPr>
          </a:lstStyle>
          <a:p>
            <a:pPr lvl="0"/>
            <a:r>
              <a:rPr lang="en-US" noProof="0"/>
              <a:t>Click to edit Master title style</a:t>
            </a:r>
            <a:endParaRPr lang="en-US" noProof="0" dirty="0"/>
          </a:p>
        </p:txBody>
      </p:sp>
      <p:sp>
        <p:nvSpPr>
          <p:cNvPr id="3075" name="Rectangle 3"/>
          <p:cNvSpPr>
            <a:spLocks noGrp="1" noChangeArrowheads="1"/>
          </p:cNvSpPr>
          <p:nvPr>
            <p:ph type="subTitle" idx="1"/>
          </p:nvPr>
        </p:nvSpPr>
        <p:spPr>
          <a:xfrm>
            <a:off x="406400" y="3505200"/>
            <a:ext cx="7924800" cy="1752600"/>
          </a:xfrm>
        </p:spPr>
        <p:txBody>
          <a:bodyPr/>
          <a:lstStyle>
            <a:lvl1pPr marL="0" indent="0">
              <a:buFontTx/>
              <a:buNone/>
              <a:defRPr sz="2400">
                <a:solidFill>
                  <a:srgbClr val="002C77"/>
                </a:solidFill>
              </a:defRPr>
            </a:lvl1pPr>
          </a:lstStyle>
          <a:p>
            <a:pPr lvl="0"/>
            <a:r>
              <a:rPr lang="en-US" noProof="0"/>
              <a:t>Click to edit Master subtitle style</a:t>
            </a:r>
            <a:endParaRPr lang="en-US" noProof="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4130" y="304800"/>
            <a:ext cx="3624695" cy="1920240"/>
          </a:xfrm>
          <a:prstGeom prst="rect">
            <a:avLst/>
          </a:prstGeom>
        </p:spPr>
      </p:pic>
    </p:spTree>
    <p:extLst>
      <p:ext uri="{BB962C8B-B14F-4D97-AF65-F5344CB8AC3E}">
        <p14:creationId xmlns:p14="http://schemas.microsoft.com/office/powerpoint/2010/main" val="2233585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79AD1332-FD17-2817-6552-B8FAC9EB85B5}"/>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166294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2286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AE5ADF3C-D40E-A903-5C5B-293186ADC41E}"/>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337964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a:extLst>
              <a:ext uri="{FF2B5EF4-FFF2-40B4-BE49-F238E27FC236}">
                <a16:creationId xmlns:a16="http://schemas.microsoft.com/office/drawing/2014/main" id="{A9199860-CECC-ED8E-5BEA-5AF10B98C147}"/>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145214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73EAA4BA-7BE7-54D8-528E-EE8C7E8F705D}"/>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288964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4400" y="15240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240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a:extLst>
              <a:ext uri="{FF2B5EF4-FFF2-40B4-BE49-F238E27FC236}">
                <a16:creationId xmlns:a16="http://schemas.microsoft.com/office/drawing/2014/main" id="{F2816703-35F9-D9DE-6BD5-E9BB656C9806}"/>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207848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94523BE2-2ADC-1E48-C8E2-4D569DA32A6E}"/>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166037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1ABFDB30-E441-6335-A4D9-393E6F31C268}"/>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396527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639AF9E8-A394-43E7-B6A5-F93C8CC4BAB5}"/>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341914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6122F47F-733A-5D03-6ABB-45BA6D6BBD48}"/>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1830377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FA25223-9267-FF4D-06B8-022F01E566C4}"/>
              </a:ext>
            </a:extLst>
          </p:cNvPr>
          <p:cNvSpPr>
            <a:spLocks noGrp="1" noChangeArrowheads="1"/>
          </p:cNvSpPr>
          <p:nvPr>
            <p:ph type="sldNum" sz="quarter" idx="10"/>
          </p:nvPr>
        </p:nvSpPr>
        <p:spPr>
          <a:ln/>
        </p:spPr>
        <p:txBody>
          <a:bodyPr/>
          <a:lstStyle>
            <a:lvl1pPr>
              <a:defRPr/>
            </a:lvl1pPr>
          </a:lstStyle>
          <a:p>
            <a:fld id="{A32FB295-9B42-40C7-B60B-0E1F80CA7CE8}" type="slidenum">
              <a:rPr lang="en-US" smtClean="0"/>
              <a:t>‹#›</a:t>
            </a:fld>
            <a:endParaRPr lang="en-US"/>
          </a:p>
        </p:txBody>
      </p:sp>
    </p:spTree>
    <p:extLst>
      <p:ext uri="{BB962C8B-B14F-4D97-AF65-F5344CB8AC3E}">
        <p14:creationId xmlns:p14="http://schemas.microsoft.com/office/powerpoint/2010/main" val="2595770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5581DE-3C09-7626-C144-17C7471C63BE}"/>
              </a:ext>
            </a:extLst>
          </p:cNvPr>
          <p:cNvSpPr>
            <a:spLocks noGrp="1" noChangeArrowheads="1"/>
          </p:cNvSpPr>
          <p:nvPr>
            <p:ph type="title"/>
          </p:nvPr>
        </p:nvSpPr>
        <p:spPr bwMode="auto">
          <a:xfrm>
            <a:off x="914400" y="228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5546149-2967-9971-3280-994973EC1F44}"/>
              </a:ext>
            </a:extLst>
          </p:cNvPr>
          <p:cNvSpPr>
            <a:spLocks noGrp="1" noChangeArrowheads="1"/>
          </p:cNvSpPr>
          <p:nvPr>
            <p:ph type="body" idx="1"/>
          </p:nvPr>
        </p:nvSpPr>
        <p:spPr bwMode="auto">
          <a:xfrm>
            <a:off x="914400" y="15240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944A8102-9D54-AD31-B76B-4505B95A73F4}"/>
              </a:ext>
            </a:extLst>
          </p:cNvPr>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cs typeface="Arial" panose="020B0604020202020204" pitchFamily="34" charset="0"/>
              </a:defRPr>
            </a:lvl1pPr>
          </a:lstStyle>
          <a:p>
            <a:fld id="{A32FB295-9B42-40C7-B60B-0E1F80CA7CE8}" type="slidenum">
              <a:rPr lang="en-US" smtClean="0"/>
              <a:t>‹#›</a:t>
            </a:fld>
            <a:endParaRPr lang="en-US"/>
          </a:p>
        </p:txBody>
      </p:sp>
      <p:pic>
        <p:nvPicPr>
          <p:cNvPr id="3" name="Picture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36083" y="5943600"/>
            <a:ext cx="1553441" cy="822960"/>
          </a:xfrm>
          <a:prstGeom prst="rect">
            <a:avLst/>
          </a:prstGeom>
        </p:spPr>
      </p:pic>
    </p:spTree>
    <p:extLst>
      <p:ext uri="{BB962C8B-B14F-4D97-AF65-F5344CB8AC3E}">
        <p14:creationId xmlns:p14="http://schemas.microsoft.com/office/powerpoint/2010/main" val="2228803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rgbClr val="002C77"/>
          </a:solidFill>
          <a:latin typeface="+mn-lt"/>
          <a:ea typeface="+mj-ea"/>
          <a:cs typeface="+mj-cs"/>
        </a:defRPr>
      </a:lvl1pPr>
      <a:lvl2pPr algn="l" rtl="0" eaLnBrk="1" fontAlgn="base" hangingPunct="1">
        <a:spcBef>
          <a:spcPct val="0"/>
        </a:spcBef>
        <a:spcAft>
          <a:spcPct val="0"/>
        </a:spcAft>
        <a:defRPr sz="3600">
          <a:solidFill>
            <a:srgbClr val="002C77"/>
          </a:solidFill>
          <a:latin typeface="Calibri" panose="020F0502020204030204" pitchFamily="34" charset="0"/>
          <a:ea typeface="ヒラギノ角ゴ Pro W3" charset="-128"/>
        </a:defRPr>
      </a:lvl2pPr>
      <a:lvl3pPr algn="l" rtl="0" eaLnBrk="1" fontAlgn="base" hangingPunct="1">
        <a:spcBef>
          <a:spcPct val="0"/>
        </a:spcBef>
        <a:spcAft>
          <a:spcPct val="0"/>
        </a:spcAft>
        <a:defRPr sz="3600">
          <a:solidFill>
            <a:srgbClr val="002C77"/>
          </a:solidFill>
          <a:latin typeface="Calibri" panose="020F0502020204030204" pitchFamily="34" charset="0"/>
          <a:ea typeface="ヒラギノ角ゴ Pro W3" charset="-128"/>
        </a:defRPr>
      </a:lvl3pPr>
      <a:lvl4pPr algn="l" rtl="0" eaLnBrk="1" fontAlgn="base" hangingPunct="1">
        <a:spcBef>
          <a:spcPct val="0"/>
        </a:spcBef>
        <a:spcAft>
          <a:spcPct val="0"/>
        </a:spcAft>
        <a:defRPr sz="3600">
          <a:solidFill>
            <a:srgbClr val="002C77"/>
          </a:solidFill>
          <a:latin typeface="Calibri" panose="020F0502020204030204" pitchFamily="34" charset="0"/>
          <a:ea typeface="ヒラギノ角ゴ Pro W3" charset="-128"/>
        </a:defRPr>
      </a:lvl4pPr>
      <a:lvl5pPr algn="l" rtl="0" eaLnBrk="1" fontAlgn="base" hangingPunct="1">
        <a:spcBef>
          <a:spcPct val="0"/>
        </a:spcBef>
        <a:spcAft>
          <a:spcPct val="0"/>
        </a:spcAft>
        <a:defRPr sz="3600">
          <a:solidFill>
            <a:srgbClr val="002C77"/>
          </a:solidFill>
          <a:latin typeface="Calibri" panose="020F0502020204030204" pitchFamily="34" charset="0"/>
          <a:ea typeface="ヒラギノ角ゴ Pro W3" charset="-128"/>
        </a:defRPr>
      </a:lvl5pPr>
      <a:lvl6pPr marL="457200" algn="l" rtl="0" eaLnBrk="1" fontAlgn="base" hangingPunct="1">
        <a:spcBef>
          <a:spcPct val="0"/>
        </a:spcBef>
        <a:spcAft>
          <a:spcPct val="0"/>
        </a:spcAft>
        <a:defRPr sz="3600">
          <a:solidFill>
            <a:srgbClr val="002C77"/>
          </a:solidFill>
          <a:latin typeface="Arial" charset="0"/>
          <a:ea typeface="ヒラギノ角ゴ Pro W3" charset="-128"/>
        </a:defRPr>
      </a:lvl6pPr>
      <a:lvl7pPr marL="914400" algn="l" rtl="0" eaLnBrk="1" fontAlgn="base" hangingPunct="1">
        <a:spcBef>
          <a:spcPct val="0"/>
        </a:spcBef>
        <a:spcAft>
          <a:spcPct val="0"/>
        </a:spcAft>
        <a:defRPr sz="3600">
          <a:solidFill>
            <a:srgbClr val="002C77"/>
          </a:solidFill>
          <a:latin typeface="Arial" charset="0"/>
          <a:ea typeface="ヒラギノ角ゴ Pro W3" charset="-128"/>
        </a:defRPr>
      </a:lvl7pPr>
      <a:lvl8pPr marL="1371600" algn="l" rtl="0" eaLnBrk="1" fontAlgn="base" hangingPunct="1">
        <a:spcBef>
          <a:spcPct val="0"/>
        </a:spcBef>
        <a:spcAft>
          <a:spcPct val="0"/>
        </a:spcAft>
        <a:defRPr sz="3600">
          <a:solidFill>
            <a:srgbClr val="002C77"/>
          </a:solidFill>
          <a:latin typeface="Arial" charset="0"/>
          <a:ea typeface="ヒラギノ角ゴ Pro W3" charset="-128"/>
        </a:defRPr>
      </a:lvl8pPr>
      <a:lvl9pPr marL="1828800" algn="l" rtl="0" eaLnBrk="1" fontAlgn="base" hangingPunct="1">
        <a:spcBef>
          <a:spcPct val="0"/>
        </a:spcBef>
        <a:spcAft>
          <a:spcPct val="0"/>
        </a:spcAft>
        <a:defRPr sz="3600">
          <a:solidFill>
            <a:srgbClr val="002C77"/>
          </a:solidFill>
          <a:latin typeface="Arial" charset="0"/>
          <a:ea typeface="ヒラギノ角ゴ Pro W3"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6ED03-A4DF-D6E7-9A12-915559F9B972}"/>
              </a:ext>
            </a:extLst>
          </p:cNvPr>
          <p:cNvSpPr>
            <a:spLocks noGrp="1"/>
          </p:cNvSpPr>
          <p:nvPr>
            <p:ph type="ctrTitle"/>
          </p:nvPr>
        </p:nvSpPr>
        <p:spPr/>
        <p:txBody>
          <a:bodyPr/>
          <a:lstStyle/>
          <a:p>
            <a:r>
              <a:rPr lang="en-US" dirty="0"/>
              <a:t>Emissions Designators</a:t>
            </a:r>
          </a:p>
        </p:txBody>
      </p:sp>
      <p:sp>
        <p:nvSpPr>
          <p:cNvPr id="3" name="Subtitle 2">
            <a:extLst>
              <a:ext uri="{FF2B5EF4-FFF2-40B4-BE49-F238E27FC236}">
                <a16:creationId xmlns:a16="http://schemas.microsoft.com/office/drawing/2014/main" id="{C176D90F-CB1E-A202-BF9D-49C15C45C511}"/>
              </a:ext>
            </a:extLst>
          </p:cNvPr>
          <p:cNvSpPr>
            <a:spLocks noGrp="1"/>
          </p:cNvSpPr>
          <p:nvPr>
            <p:ph type="subTitle" idx="1"/>
          </p:nvPr>
        </p:nvSpPr>
        <p:spPr/>
        <p:txBody>
          <a:bodyPr/>
          <a:lstStyle/>
          <a:p>
            <a:r>
              <a:rPr lang="en-US" dirty="0"/>
              <a:t>All about Emissions</a:t>
            </a:r>
          </a:p>
          <a:p>
            <a:r>
              <a:rPr lang="en-US" dirty="0"/>
              <a:t>And why they are important </a:t>
            </a:r>
          </a:p>
          <a:p>
            <a:r>
              <a:rPr lang="en-US" dirty="0"/>
              <a:t>To frequency coordination</a:t>
            </a:r>
          </a:p>
        </p:txBody>
      </p:sp>
    </p:spTree>
    <p:extLst>
      <p:ext uri="{BB962C8B-B14F-4D97-AF65-F5344CB8AC3E}">
        <p14:creationId xmlns:p14="http://schemas.microsoft.com/office/powerpoint/2010/main" val="80292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17F07-1A5F-B26C-CBFE-AD3B0F766F91}"/>
              </a:ext>
            </a:extLst>
          </p:cNvPr>
          <p:cNvSpPr>
            <a:spLocks noGrp="1"/>
          </p:cNvSpPr>
          <p:nvPr>
            <p:ph type="title"/>
          </p:nvPr>
        </p:nvSpPr>
        <p:spPr/>
        <p:txBody>
          <a:bodyPr/>
          <a:lstStyle/>
          <a:p>
            <a:r>
              <a:rPr lang="en-US" dirty="0"/>
              <a:t>Why is it important to use correct designator?</a:t>
            </a:r>
          </a:p>
        </p:txBody>
      </p:sp>
      <p:sp>
        <p:nvSpPr>
          <p:cNvPr id="3" name="Content Placeholder 2">
            <a:extLst>
              <a:ext uri="{FF2B5EF4-FFF2-40B4-BE49-F238E27FC236}">
                <a16:creationId xmlns:a16="http://schemas.microsoft.com/office/drawing/2014/main" id="{142AA266-AAE2-1FC7-DE8F-95E91D9FDB84}"/>
              </a:ext>
            </a:extLst>
          </p:cNvPr>
          <p:cNvSpPr>
            <a:spLocks noGrp="1"/>
          </p:cNvSpPr>
          <p:nvPr>
            <p:ph idx="1"/>
          </p:nvPr>
        </p:nvSpPr>
        <p:spPr/>
        <p:txBody>
          <a:bodyPr/>
          <a:lstStyle/>
          <a:p>
            <a:r>
              <a:rPr lang="en-US" dirty="0"/>
              <a:t>For many frequency bands the designator is used in the coordination process.  The designator is used to select which derating contour to use for interstitial frequencies.  For T-band the designator is used for TSB-88 interference studies.  For NPSPAC and 700 MHz Regional planning the designator is needed to ensure the interference studies are done correctly.</a:t>
            </a:r>
          </a:p>
        </p:txBody>
      </p:sp>
    </p:spTree>
    <p:extLst>
      <p:ext uri="{BB962C8B-B14F-4D97-AF65-F5344CB8AC3E}">
        <p14:creationId xmlns:p14="http://schemas.microsoft.com/office/powerpoint/2010/main" val="621723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B03C-DEEA-C9F6-73AB-8918F4DB5C01}"/>
              </a:ext>
            </a:extLst>
          </p:cNvPr>
          <p:cNvSpPr>
            <a:spLocks noGrp="1"/>
          </p:cNvSpPr>
          <p:nvPr>
            <p:ph type="title"/>
          </p:nvPr>
        </p:nvSpPr>
        <p:spPr/>
        <p:txBody>
          <a:bodyPr/>
          <a:lstStyle/>
          <a:p>
            <a:r>
              <a:rPr lang="en-US" dirty="0"/>
              <a:t>Link to more information</a:t>
            </a:r>
          </a:p>
        </p:txBody>
      </p:sp>
      <p:sp>
        <p:nvSpPr>
          <p:cNvPr id="3" name="Content Placeholder 2">
            <a:extLst>
              <a:ext uri="{FF2B5EF4-FFF2-40B4-BE49-F238E27FC236}">
                <a16:creationId xmlns:a16="http://schemas.microsoft.com/office/drawing/2014/main" id="{AC370A18-CB48-26E8-FDE4-C5D8041D3AC5}"/>
              </a:ext>
            </a:extLst>
          </p:cNvPr>
          <p:cNvSpPr>
            <a:spLocks noGrp="1"/>
          </p:cNvSpPr>
          <p:nvPr>
            <p:ph idx="1"/>
          </p:nvPr>
        </p:nvSpPr>
        <p:spPr/>
        <p:txBody>
          <a:bodyPr/>
          <a:lstStyle/>
          <a:p>
            <a:r>
              <a:rPr lang="en-US" dirty="0">
                <a:hlinkClick r:id="rId2"/>
              </a:rPr>
              <a:t>https://wiki.radioreference.com/index.php/Emission_Designator</a:t>
            </a:r>
            <a:r>
              <a:rPr lang="en-US" dirty="0"/>
              <a:t> </a:t>
            </a:r>
          </a:p>
        </p:txBody>
      </p:sp>
    </p:spTree>
    <p:extLst>
      <p:ext uri="{BB962C8B-B14F-4D97-AF65-F5344CB8AC3E}">
        <p14:creationId xmlns:p14="http://schemas.microsoft.com/office/powerpoint/2010/main" val="1784346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9515A-E8BB-BB8C-108C-CBEF69CC7134}"/>
              </a:ext>
            </a:extLst>
          </p:cNvPr>
          <p:cNvSpPr>
            <a:spLocks noGrp="1"/>
          </p:cNvSpPr>
          <p:nvPr>
            <p:ph type="title"/>
          </p:nvPr>
        </p:nvSpPr>
        <p:spPr/>
        <p:txBody>
          <a:bodyPr/>
          <a:lstStyle/>
          <a:p>
            <a:r>
              <a:rPr lang="en-US" dirty="0"/>
              <a:t>Decoding an Emissions Designator</a:t>
            </a:r>
          </a:p>
        </p:txBody>
      </p:sp>
      <p:sp>
        <p:nvSpPr>
          <p:cNvPr id="3" name="Content Placeholder 2">
            <a:extLst>
              <a:ext uri="{FF2B5EF4-FFF2-40B4-BE49-F238E27FC236}">
                <a16:creationId xmlns:a16="http://schemas.microsoft.com/office/drawing/2014/main" id="{71F93497-7BCE-8565-A4FF-8B9D76ABA4D8}"/>
              </a:ext>
            </a:extLst>
          </p:cNvPr>
          <p:cNvSpPr>
            <a:spLocks noGrp="1"/>
          </p:cNvSpPr>
          <p:nvPr>
            <p:ph idx="1"/>
          </p:nvPr>
        </p:nvSpPr>
        <p:spPr/>
        <p:txBody>
          <a:bodyPr>
            <a:normAutofit fontScale="92500" lnSpcReduction="10000"/>
          </a:bodyPr>
          <a:lstStyle/>
          <a:p>
            <a:r>
              <a:rPr lang="en-US" dirty="0"/>
              <a:t> Emissions are designated according to their classification and their necessary bandwidth.	</a:t>
            </a:r>
          </a:p>
          <a:p>
            <a:r>
              <a:rPr lang="en-US" dirty="0"/>
              <a:t> A minimum of four symbols are used to describe the basic characteristics of radio waves. Emissions are classified and symbolized according to the following characteristics:</a:t>
            </a:r>
          </a:p>
          <a:p>
            <a:pPr marL="457200" lvl="1" indent="0">
              <a:buNone/>
            </a:pPr>
            <a:r>
              <a:rPr lang="en-US" dirty="0"/>
              <a:t>First 4 Characters – occupied bandwidth of the modulation.</a:t>
            </a:r>
          </a:p>
          <a:p>
            <a:pPr marL="457200" lvl="1" indent="0">
              <a:buNone/>
            </a:pPr>
            <a:r>
              <a:rPr lang="en-US" dirty="0"/>
              <a:t>Fifth  Character – type of modulation</a:t>
            </a:r>
          </a:p>
          <a:p>
            <a:pPr marL="457200" lvl="1" indent="0">
              <a:buNone/>
            </a:pPr>
            <a:r>
              <a:rPr lang="en-US" dirty="0"/>
              <a:t>Sixth Character – nature of the signal modulating the carrier.</a:t>
            </a:r>
          </a:p>
          <a:p>
            <a:pPr marL="457200" lvl="1" indent="0">
              <a:buNone/>
            </a:pPr>
            <a:r>
              <a:rPr lang="en-US" dirty="0"/>
              <a:t>Seventh Character –  Type of information</a:t>
            </a:r>
          </a:p>
          <a:p>
            <a:pPr marL="0" indent="0">
              <a:buNone/>
            </a:pPr>
            <a:endParaRPr lang="en-US" dirty="0"/>
          </a:p>
        </p:txBody>
      </p:sp>
    </p:spTree>
    <p:extLst>
      <p:ext uri="{BB962C8B-B14F-4D97-AF65-F5344CB8AC3E}">
        <p14:creationId xmlns:p14="http://schemas.microsoft.com/office/powerpoint/2010/main" val="3140709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767D-D028-5380-6741-6F24CF5C1EBA}"/>
              </a:ext>
            </a:extLst>
          </p:cNvPr>
          <p:cNvSpPr>
            <a:spLocks noGrp="1"/>
          </p:cNvSpPr>
          <p:nvPr>
            <p:ph type="title"/>
          </p:nvPr>
        </p:nvSpPr>
        <p:spPr/>
        <p:txBody>
          <a:bodyPr/>
          <a:lstStyle/>
          <a:p>
            <a:r>
              <a:rPr lang="en-US" dirty="0"/>
              <a:t>An Example</a:t>
            </a:r>
          </a:p>
        </p:txBody>
      </p:sp>
      <p:sp>
        <p:nvSpPr>
          <p:cNvPr id="3" name="Content Placeholder 2">
            <a:extLst>
              <a:ext uri="{FF2B5EF4-FFF2-40B4-BE49-F238E27FC236}">
                <a16:creationId xmlns:a16="http://schemas.microsoft.com/office/drawing/2014/main" id="{84417E1E-BF72-C62A-F65D-E475C3F2E196}"/>
              </a:ext>
            </a:extLst>
          </p:cNvPr>
          <p:cNvSpPr>
            <a:spLocks noGrp="1"/>
          </p:cNvSpPr>
          <p:nvPr>
            <p:ph idx="1"/>
          </p:nvPr>
        </p:nvSpPr>
        <p:spPr>
          <a:xfrm>
            <a:off x="397565" y="1524000"/>
            <a:ext cx="10880035" cy="4114800"/>
          </a:xfrm>
        </p:spPr>
        <p:txBody>
          <a:bodyPr>
            <a:normAutofit/>
          </a:bodyPr>
          <a:lstStyle/>
          <a:p>
            <a:pPr marL="0" indent="0" algn="ctr">
              <a:buNone/>
            </a:pPr>
            <a:r>
              <a:rPr lang="en-US" sz="5400" dirty="0"/>
              <a:t>11K0F3E</a:t>
            </a:r>
          </a:p>
          <a:p>
            <a:pPr marL="0" indent="0">
              <a:buNone/>
            </a:pPr>
            <a:r>
              <a:rPr lang="en-US" dirty="0"/>
              <a:t>11K0				F			3			E</a:t>
            </a:r>
          </a:p>
          <a:p>
            <a:pPr marL="0" indent="0">
              <a:buNone/>
            </a:pPr>
            <a:r>
              <a:rPr lang="en-US" sz="2000" dirty="0"/>
              <a:t>Occupied Bandwidth	Type of Modulation	Nature of the Signal	Type of information</a:t>
            </a:r>
          </a:p>
          <a:p>
            <a:pPr marL="0" indent="0">
              <a:buNone/>
            </a:pPr>
            <a:r>
              <a:rPr lang="en-US" sz="2000" dirty="0"/>
              <a:t>Bandwidth:		Modulation		Type of signal		Type of Information</a:t>
            </a:r>
          </a:p>
          <a:p>
            <a:pPr marL="0" indent="0">
              <a:buNone/>
            </a:pPr>
            <a:r>
              <a:rPr lang="en-US" sz="2000" dirty="0"/>
              <a:t>H - Hertz			F – Frequency 		1 – Digital		D – Data</a:t>
            </a:r>
          </a:p>
          <a:p>
            <a:pPr marL="0" indent="0">
              <a:buNone/>
            </a:pPr>
            <a:r>
              <a:rPr lang="en-US" sz="2000" dirty="0"/>
              <a:t>K – Kilohertz</a:t>
            </a:r>
            <a:r>
              <a:rPr lang="en-US" sz="2000"/>
              <a:t>	</a:t>
            </a:r>
            <a:r>
              <a:rPr lang="en-US" sz="2000" dirty="0"/>
              <a:t>				3 – Analog		E – Voice</a:t>
            </a:r>
          </a:p>
          <a:p>
            <a:pPr marL="0" indent="0">
              <a:buNone/>
            </a:pPr>
            <a:r>
              <a:rPr lang="en-US" sz="2000" dirty="0"/>
              <a:t>						7 – Composite Channel	W – Combination</a:t>
            </a:r>
          </a:p>
          <a:p>
            <a:pPr marL="0" indent="0">
              <a:buNone/>
            </a:pPr>
            <a:r>
              <a:rPr lang="en-US" sz="2000" dirty="0"/>
              <a:t>						X -- Cases not otherwise covered</a:t>
            </a:r>
          </a:p>
        </p:txBody>
      </p:sp>
    </p:spTree>
    <p:extLst>
      <p:ext uri="{BB962C8B-B14F-4D97-AF65-F5344CB8AC3E}">
        <p14:creationId xmlns:p14="http://schemas.microsoft.com/office/powerpoint/2010/main" val="166041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CE227-D8A2-AB29-3471-F8D2C48D0382}"/>
              </a:ext>
            </a:extLst>
          </p:cNvPr>
          <p:cNvSpPr>
            <a:spLocks noGrp="1"/>
          </p:cNvSpPr>
          <p:nvPr>
            <p:ph type="title"/>
          </p:nvPr>
        </p:nvSpPr>
        <p:spPr/>
        <p:txBody>
          <a:bodyPr/>
          <a:lstStyle/>
          <a:p>
            <a:r>
              <a:rPr lang="en-US" dirty="0"/>
              <a:t>So why are emission Designators important?</a:t>
            </a:r>
          </a:p>
        </p:txBody>
      </p:sp>
      <p:sp>
        <p:nvSpPr>
          <p:cNvPr id="3" name="Content Placeholder 2">
            <a:extLst>
              <a:ext uri="{FF2B5EF4-FFF2-40B4-BE49-F238E27FC236}">
                <a16:creationId xmlns:a16="http://schemas.microsoft.com/office/drawing/2014/main" id="{2799B0B3-4BF9-74A7-8CC4-C79C4BC34922}"/>
              </a:ext>
            </a:extLst>
          </p:cNvPr>
          <p:cNvSpPr>
            <a:spLocks noGrp="1"/>
          </p:cNvSpPr>
          <p:nvPr>
            <p:ph idx="1"/>
          </p:nvPr>
        </p:nvSpPr>
        <p:spPr/>
        <p:txBody>
          <a:bodyPr/>
          <a:lstStyle/>
          <a:p>
            <a:r>
              <a:rPr lang="en-US" dirty="0"/>
              <a:t>With the increasing use of narrowband channels and interstitial channels, the designators tell us what technology is being used.  </a:t>
            </a:r>
          </a:p>
          <a:p>
            <a:r>
              <a:rPr lang="en-US" dirty="0"/>
              <a:t>The technology determines what protection from interference is needed.</a:t>
            </a:r>
          </a:p>
          <a:p>
            <a:r>
              <a:rPr lang="en-US" dirty="0"/>
              <a:t>Mostly derated contour values are used, but for some cases a SARD study is used.</a:t>
            </a:r>
          </a:p>
        </p:txBody>
      </p:sp>
    </p:spTree>
    <p:extLst>
      <p:ext uri="{BB962C8B-B14F-4D97-AF65-F5344CB8AC3E}">
        <p14:creationId xmlns:p14="http://schemas.microsoft.com/office/powerpoint/2010/main" val="158409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280A4-E0CD-85F7-EB5C-4BDF90FAAED6}"/>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C16E7549-9578-915E-A7F2-2BD4AA17F8BC}"/>
              </a:ext>
            </a:extLst>
          </p:cNvPr>
          <p:cNvSpPr>
            <a:spLocks noGrp="1"/>
          </p:cNvSpPr>
          <p:nvPr>
            <p:ph idx="1"/>
          </p:nvPr>
        </p:nvSpPr>
        <p:spPr/>
        <p:txBody>
          <a:bodyPr/>
          <a:lstStyle/>
          <a:p>
            <a:r>
              <a:rPr lang="en-US" sz="1800" dirty="0"/>
              <a:t>Occupied bandwidth (RR No. 1.153) The width of the frequency band which is just sufficient such that, below the lower and above the upper frequency limits, the mean powers emitted are each equal to a specified percentage β/2 of the total mean power of a given emission. Unless otherwise specified in an ITU-R Recommendation for the appropriate class of emission, the value of β/2 should be taken as 0.5%. </a:t>
            </a:r>
          </a:p>
          <a:p>
            <a:r>
              <a:rPr lang="en-US" sz="1800" dirty="0"/>
              <a:t>Necessary bandwidth (RR No. 1.152) For a given class of emission, the width of the frequency band which is just sufficient to ensure the transmission of information at the rate and with the quality required under specified conditions. </a:t>
            </a:r>
          </a:p>
          <a:p>
            <a:r>
              <a:rPr lang="en-US" sz="1800" b="1" i="0" dirty="0">
                <a:solidFill>
                  <a:srgbClr val="333333"/>
                </a:solidFill>
                <a:effectLst/>
                <a:latin typeface="Open Sans" panose="020B0606030504020204" pitchFamily="34" charset="0"/>
              </a:rPr>
              <a:t>90.209 (a)</a:t>
            </a:r>
            <a:r>
              <a:rPr lang="en-US" sz="1800" b="0" i="0" dirty="0">
                <a:solidFill>
                  <a:srgbClr val="333333"/>
                </a:solidFill>
                <a:effectLst/>
                <a:latin typeface="Open Sans" panose="020B0606030504020204" pitchFamily="34" charset="0"/>
              </a:rPr>
              <a:t> Each authorization issued to a </a:t>
            </a:r>
            <a:r>
              <a:rPr lang="en-US" sz="1800" b="0" i="0" u="none" strike="noStrike" dirty="0">
                <a:solidFill>
                  <a:srgbClr val="001C72"/>
                </a:solidFill>
                <a:effectLst/>
                <a:latin typeface="Open Sans" panose="020B0606030504020204" pitchFamily="34" charset="0"/>
                <a:hlinkClick r:id="rId2"/>
              </a:rPr>
              <a:t>station</a:t>
            </a:r>
            <a:r>
              <a:rPr lang="en-US" sz="1800" b="0" i="0" dirty="0">
                <a:solidFill>
                  <a:srgbClr val="333333"/>
                </a:solidFill>
                <a:effectLst/>
                <a:latin typeface="Open Sans" panose="020B0606030504020204" pitchFamily="34" charset="0"/>
              </a:rPr>
              <a:t> licensed under this part will show an emission designator representing the class of emission authorized. The designator will be prefixed by a specified necessary bandwidth. This number does not necessarily indicate the bandwidth occupied by the emission at any instant. In those cases where </a:t>
            </a:r>
            <a:r>
              <a:rPr lang="en-US" sz="1800" b="0" i="0" u="none" strike="noStrike" dirty="0">
                <a:solidFill>
                  <a:srgbClr val="001C72"/>
                </a:solidFill>
                <a:effectLst/>
                <a:latin typeface="Open Sans" panose="020B0606030504020204" pitchFamily="34" charset="0"/>
                <a:hlinkClick r:id="rId3"/>
              </a:rPr>
              <a:t>§ 2.202</a:t>
            </a:r>
            <a:r>
              <a:rPr lang="en-US" sz="1800" b="0" i="0" dirty="0">
                <a:solidFill>
                  <a:srgbClr val="333333"/>
                </a:solidFill>
                <a:effectLst/>
                <a:latin typeface="Open Sans" panose="020B0606030504020204" pitchFamily="34" charset="0"/>
              </a:rPr>
              <a:t> of this chapter does not provide a formula for the computation of necessary bandwidth, the occupied bandwidth, as defined in part 2 of this chapter, may be used in lieu of the necessary bandwidth.</a:t>
            </a:r>
            <a:endParaRPr lang="en-US" sz="1800" dirty="0"/>
          </a:p>
        </p:txBody>
      </p:sp>
    </p:spTree>
    <p:extLst>
      <p:ext uri="{BB962C8B-B14F-4D97-AF65-F5344CB8AC3E}">
        <p14:creationId xmlns:p14="http://schemas.microsoft.com/office/powerpoint/2010/main" val="153125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889E-1774-12D8-2A6C-A6AD8D7A25BB}"/>
              </a:ext>
            </a:extLst>
          </p:cNvPr>
          <p:cNvSpPr>
            <a:spLocks noGrp="1"/>
          </p:cNvSpPr>
          <p:nvPr>
            <p:ph type="title"/>
          </p:nvPr>
        </p:nvSpPr>
        <p:spPr/>
        <p:txBody>
          <a:bodyPr/>
          <a:lstStyle/>
          <a:p>
            <a:r>
              <a:rPr lang="en-US" dirty="0"/>
              <a:t>Typical Designators</a:t>
            </a:r>
          </a:p>
        </p:txBody>
      </p:sp>
      <p:sp>
        <p:nvSpPr>
          <p:cNvPr id="3" name="Content Placeholder 2">
            <a:extLst>
              <a:ext uri="{FF2B5EF4-FFF2-40B4-BE49-F238E27FC236}">
                <a16:creationId xmlns:a16="http://schemas.microsoft.com/office/drawing/2014/main" id="{F4B7296C-FEB3-AFF5-CBE4-CDF12B3AC006}"/>
              </a:ext>
            </a:extLst>
          </p:cNvPr>
          <p:cNvSpPr>
            <a:spLocks noGrp="1"/>
          </p:cNvSpPr>
          <p:nvPr>
            <p:ph idx="1"/>
          </p:nvPr>
        </p:nvSpPr>
        <p:spPr/>
        <p:txBody>
          <a:bodyPr/>
          <a:lstStyle/>
          <a:p>
            <a:r>
              <a:rPr lang="en-US" dirty="0"/>
              <a:t>11K0F3E, 11K2F3E, 11K3F3E – FCC considers all three of these to be identical.  Narrow FM Voice</a:t>
            </a:r>
          </a:p>
          <a:p>
            <a:r>
              <a:rPr lang="en-US" dirty="0"/>
              <a:t>11KxF1D – narrow FM data – not needed unless you have a low-speed data system.</a:t>
            </a:r>
          </a:p>
          <a:p>
            <a:r>
              <a:rPr lang="en-US" dirty="0"/>
              <a:t>20K0F3E – wide FM Voice</a:t>
            </a:r>
          </a:p>
          <a:p>
            <a:r>
              <a:rPr lang="en-US" dirty="0"/>
              <a:t>14K0F3E – NPSPAC 4kHz FM Voice</a:t>
            </a:r>
          </a:p>
          <a:p>
            <a:pPr marL="0" indent="0">
              <a:buNone/>
            </a:pPr>
            <a:endParaRPr lang="en-US" dirty="0"/>
          </a:p>
        </p:txBody>
      </p:sp>
    </p:spTree>
    <p:extLst>
      <p:ext uri="{BB962C8B-B14F-4D97-AF65-F5344CB8AC3E}">
        <p14:creationId xmlns:p14="http://schemas.microsoft.com/office/powerpoint/2010/main" val="3259394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E1B2-69F1-D276-CC15-77CEDD4582C7}"/>
              </a:ext>
            </a:extLst>
          </p:cNvPr>
          <p:cNvSpPr>
            <a:spLocks noGrp="1"/>
          </p:cNvSpPr>
          <p:nvPr>
            <p:ph type="title"/>
          </p:nvPr>
        </p:nvSpPr>
        <p:spPr/>
        <p:txBody>
          <a:bodyPr/>
          <a:lstStyle/>
          <a:p>
            <a:r>
              <a:rPr lang="en-US" dirty="0"/>
              <a:t>Typical Designators </a:t>
            </a:r>
          </a:p>
        </p:txBody>
      </p:sp>
      <p:sp>
        <p:nvSpPr>
          <p:cNvPr id="3" name="Content Placeholder 2">
            <a:extLst>
              <a:ext uri="{FF2B5EF4-FFF2-40B4-BE49-F238E27FC236}">
                <a16:creationId xmlns:a16="http://schemas.microsoft.com/office/drawing/2014/main" id="{DAB924EF-2F11-A57C-1AD4-FEFDF905184C}"/>
              </a:ext>
            </a:extLst>
          </p:cNvPr>
          <p:cNvSpPr>
            <a:spLocks noGrp="1"/>
          </p:cNvSpPr>
          <p:nvPr>
            <p:ph idx="1"/>
          </p:nvPr>
        </p:nvSpPr>
        <p:spPr/>
        <p:txBody>
          <a:bodyPr/>
          <a:lstStyle/>
          <a:p>
            <a:r>
              <a:rPr lang="en-US" dirty="0"/>
              <a:t>8K10F1E - P25 phase I voice</a:t>
            </a:r>
          </a:p>
          <a:p>
            <a:r>
              <a:rPr lang="en-US" dirty="0"/>
              <a:t>8K70D1W – P25 LSM modulation (Base Station Only)</a:t>
            </a:r>
          </a:p>
          <a:p>
            <a:r>
              <a:rPr lang="en-US" dirty="0"/>
              <a:t>9K80D1E – Phase II Outbound Modulation (WCQPSK)</a:t>
            </a:r>
          </a:p>
          <a:p>
            <a:r>
              <a:rPr lang="en-US" dirty="0"/>
              <a:t>7K60FXE, 7K60FXD – 2 slot DMR voice - data</a:t>
            </a:r>
          </a:p>
        </p:txBody>
      </p:sp>
    </p:spTree>
    <p:extLst>
      <p:ext uri="{BB962C8B-B14F-4D97-AF65-F5344CB8AC3E}">
        <p14:creationId xmlns:p14="http://schemas.microsoft.com/office/powerpoint/2010/main" val="318688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4F809-4250-5E53-1351-CBEEA26FD1B4}"/>
              </a:ext>
            </a:extLst>
          </p:cNvPr>
          <p:cNvSpPr>
            <a:spLocks noGrp="1"/>
          </p:cNvSpPr>
          <p:nvPr>
            <p:ph type="title"/>
          </p:nvPr>
        </p:nvSpPr>
        <p:spPr/>
        <p:txBody>
          <a:bodyPr/>
          <a:lstStyle/>
          <a:p>
            <a:r>
              <a:rPr lang="en-US" dirty="0"/>
              <a:t>Invalid Designators</a:t>
            </a:r>
          </a:p>
        </p:txBody>
      </p:sp>
      <p:sp>
        <p:nvSpPr>
          <p:cNvPr id="3" name="Content Placeholder 2">
            <a:extLst>
              <a:ext uri="{FF2B5EF4-FFF2-40B4-BE49-F238E27FC236}">
                <a16:creationId xmlns:a16="http://schemas.microsoft.com/office/drawing/2014/main" id="{4D6EE7A3-680F-ED63-8CFE-DBBBB188E667}"/>
              </a:ext>
            </a:extLst>
          </p:cNvPr>
          <p:cNvSpPr>
            <a:spLocks noGrp="1"/>
          </p:cNvSpPr>
          <p:nvPr>
            <p:ph idx="1"/>
          </p:nvPr>
        </p:nvSpPr>
        <p:spPr/>
        <p:txBody>
          <a:bodyPr/>
          <a:lstStyle/>
          <a:p>
            <a:r>
              <a:rPr lang="en-US" sz="2000" dirty="0"/>
              <a:t>F9W – Combination digital and analog modulation</a:t>
            </a:r>
          </a:p>
          <a:p>
            <a:r>
              <a:rPr lang="en-US" sz="2000" b="0" i="0" dirty="0">
                <a:solidFill>
                  <a:srgbClr val="222222"/>
                </a:solidFill>
                <a:effectLst/>
                <a:latin typeface="Helvetica Neue"/>
              </a:rPr>
              <a:t>Some license application preparers have used the suffix F9W to indicate that multiple different emissions within the specified bandwidth are possible. This simplifies filling information into the FCC 601 form and many foreign agencies' forms, but does not reflect each specific modulation type. For example, 11K2F9W may indicate that the system toggles between narrowband analog voice and P25 (or some other) digital emission, but not at the same time. A strict interpretation of ITU emissions indicates that the F9W suffix is both analog and digital </a:t>
            </a:r>
            <a:r>
              <a:rPr lang="en-US" sz="2000" b="0" i="1" dirty="0">
                <a:solidFill>
                  <a:srgbClr val="222222"/>
                </a:solidFill>
                <a:effectLst/>
                <a:latin typeface="Helvetica Neue"/>
              </a:rPr>
              <a:t>simultaneously</a:t>
            </a:r>
            <a:r>
              <a:rPr lang="en-US" sz="2000" b="0" i="0" dirty="0">
                <a:solidFill>
                  <a:srgbClr val="222222"/>
                </a:solidFill>
                <a:effectLst/>
                <a:latin typeface="Helvetica Neue"/>
              </a:rPr>
              <a:t>, and is therefore incorrect. A properly completed form should itemize each discrete emission intended so the technologies used may be easily identified.</a:t>
            </a:r>
          </a:p>
          <a:p>
            <a:r>
              <a:rPr lang="en-US" sz="2000" dirty="0">
                <a:solidFill>
                  <a:srgbClr val="222222"/>
                </a:solidFill>
                <a:latin typeface="Helvetica Neue"/>
              </a:rPr>
              <a:t>15K -  I’ve seen this on a couple of applications, but I can’t find any technology that would use that designator.</a:t>
            </a:r>
            <a:endParaRPr lang="en-US" sz="2000" dirty="0"/>
          </a:p>
        </p:txBody>
      </p:sp>
    </p:spTree>
    <p:extLst>
      <p:ext uri="{BB962C8B-B14F-4D97-AF65-F5344CB8AC3E}">
        <p14:creationId xmlns:p14="http://schemas.microsoft.com/office/powerpoint/2010/main" val="141428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132CE-4D44-B4E7-75F4-B7DC1AB0A975}"/>
              </a:ext>
            </a:extLst>
          </p:cNvPr>
          <p:cNvSpPr>
            <a:spLocks noGrp="1"/>
          </p:cNvSpPr>
          <p:nvPr>
            <p:ph type="title"/>
          </p:nvPr>
        </p:nvSpPr>
        <p:spPr/>
        <p:txBody>
          <a:bodyPr/>
          <a:lstStyle/>
          <a:p>
            <a:r>
              <a:rPr lang="en-US" dirty="0"/>
              <a:t>Carson’s Rule</a:t>
            </a:r>
          </a:p>
        </p:txBody>
      </p:sp>
      <p:sp>
        <p:nvSpPr>
          <p:cNvPr id="5" name="Content Placeholder 4">
            <a:extLst>
              <a:ext uri="{FF2B5EF4-FFF2-40B4-BE49-F238E27FC236}">
                <a16:creationId xmlns:a16="http://schemas.microsoft.com/office/drawing/2014/main" id="{D2EF409E-EDC1-EFF1-E6BB-0F5E5D028972}"/>
              </a:ext>
            </a:extLst>
          </p:cNvPr>
          <p:cNvSpPr>
            <a:spLocks noGrp="1"/>
          </p:cNvSpPr>
          <p:nvPr>
            <p:ph idx="1"/>
          </p:nvPr>
        </p:nvSpPr>
        <p:spPr/>
        <p:txBody>
          <a:bodyPr/>
          <a:lstStyle/>
          <a:p>
            <a:pPr marL="0" indent="0">
              <a:buNone/>
            </a:pPr>
            <a:r>
              <a:rPr lang="en-US" sz="2400" b="0" i="0" dirty="0">
                <a:solidFill>
                  <a:srgbClr val="333333"/>
                </a:solidFill>
                <a:effectLst/>
                <a:latin typeface="Open Sans" panose="020B0606030504020204" pitchFamily="34" charset="0"/>
              </a:rPr>
              <a:t>A very useful rule of thumb used by many engineers to determine the bandwidth of an FM signal for radio broadcast and radio communications systems is known as Carson's Rule. This rule states that 98% of the signal power is contained within a bandwidth equal to the deviation frequency, plus the modulation frequency doubled. Carson's Rule can be expressed simply as a formula:</a:t>
            </a:r>
          </a:p>
          <a:p>
            <a:pPr marL="0" indent="0">
              <a:buNone/>
            </a:pPr>
            <a:r>
              <a:rPr lang="en-US" sz="2400" dirty="0">
                <a:solidFill>
                  <a:srgbClr val="333333"/>
                </a:solidFill>
                <a:latin typeface="Open Sans" panose="020B0606030504020204" pitchFamily="34" charset="0"/>
              </a:rPr>
              <a:t>2(</a:t>
            </a:r>
            <a:r>
              <a:rPr lang="el-GR" sz="2400" dirty="0">
                <a:solidFill>
                  <a:srgbClr val="333333"/>
                </a:solidFill>
                <a:latin typeface="Open Sans" panose="020B0606030504020204" pitchFamily="34" charset="0"/>
              </a:rPr>
              <a:t>Δ</a:t>
            </a:r>
            <a:r>
              <a:rPr lang="en-US" sz="2400" dirty="0">
                <a:solidFill>
                  <a:srgbClr val="333333"/>
                </a:solidFill>
                <a:latin typeface="Open Sans" panose="020B0606030504020204" pitchFamily="34" charset="0"/>
              </a:rPr>
              <a:t>F + f mod)</a:t>
            </a:r>
          </a:p>
          <a:p>
            <a:pPr marL="0" indent="0">
              <a:buNone/>
            </a:pPr>
            <a:r>
              <a:rPr lang="el-GR" sz="2400" dirty="0">
                <a:solidFill>
                  <a:srgbClr val="333333"/>
                </a:solidFill>
                <a:latin typeface="Open Sans" panose="020B0606030504020204" pitchFamily="34" charset="0"/>
              </a:rPr>
              <a:t>Δ</a:t>
            </a:r>
            <a:r>
              <a:rPr lang="en-US" sz="2400" dirty="0">
                <a:solidFill>
                  <a:srgbClr val="333333"/>
                </a:solidFill>
                <a:latin typeface="Open Sans" panose="020B0606030504020204" pitchFamily="34" charset="0"/>
              </a:rPr>
              <a:t>F – Frequency Deviation</a:t>
            </a:r>
          </a:p>
          <a:p>
            <a:pPr marL="0" indent="0">
              <a:buNone/>
            </a:pPr>
            <a:r>
              <a:rPr lang="en-US" sz="2400" dirty="0">
                <a:solidFill>
                  <a:srgbClr val="333333"/>
                </a:solidFill>
                <a:latin typeface="Open Sans" panose="020B0606030504020204" pitchFamily="34" charset="0"/>
              </a:rPr>
              <a:t>F mod – Modulation frequency – generally this 3kHz</a:t>
            </a:r>
            <a:endParaRPr lang="en-US" sz="2400" dirty="0"/>
          </a:p>
        </p:txBody>
      </p:sp>
    </p:spTree>
    <p:extLst>
      <p:ext uri="{BB962C8B-B14F-4D97-AF65-F5344CB8AC3E}">
        <p14:creationId xmlns:p14="http://schemas.microsoft.com/office/powerpoint/2010/main" val="4052192652"/>
      </p:ext>
    </p:extLst>
  </p:cSld>
  <p:clrMapOvr>
    <a:masterClrMapping/>
  </p:clrMapOvr>
</p:sld>
</file>

<file path=ppt/theme/theme1.xml><?xml version="1.0" encoding="utf-8"?>
<a:theme xmlns:a="http://schemas.openxmlformats.org/drawingml/2006/main" name="APCO_PowerPoint_2018">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Calibri"/>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PRA PowerPoint Presentation - Master.pptx" id="{550E3841-0E7E-40B7-9F9C-9EAD45CE7A55}" vid="{E9387DAD-CFC9-4596-8AB3-D05C4F1E4273}"/>
    </a:ext>
  </a:extLst>
</a:theme>
</file>

<file path=docProps/app.xml><?xml version="1.0" encoding="utf-8"?>
<Properties xmlns="http://schemas.openxmlformats.org/officeDocument/2006/extended-properties" xmlns:vt="http://schemas.openxmlformats.org/officeDocument/2006/docPropsVTypes">
  <Template>CPRA PowerPoint Presentation - Master</Template>
  <TotalTime>4572</TotalTime>
  <Words>893</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Helvetica Neue</vt:lpstr>
      <vt:lpstr>Open Sans</vt:lpstr>
      <vt:lpstr>APCO_PowerPoint_2018</vt:lpstr>
      <vt:lpstr>Emissions Designators</vt:lpstr>
      <vt:lpstr>Decoding an Emissions Designator</vt:lpstr>
      <vt:lpstr>An Example</vt:lpstr>
      <vt:lpstr>So why are emission Designators important?</vt:lpstr>
      <vt:lpstr>Definitions</vt:lpstr>
      <vt:lpstr>Typical Designators</vt:lpstr>
      <vt:lpstr>Typical Designators </vt:lpstr>
      <vt:lpstr>Invalid Designators</vt:lpstr>
      <vt:lpstr>Carson’s Rule</vt:lpstr>
      <vt:lpstr>Why is it important to use correct designator?</vt:lpstr>
      <vt:lpstr>Link to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Emissions Designator</dc:title>
  <dc:creator>David Buchanan</dc:creator>
  <cp:lastModifiedBy>David Buchanan</cp:lastModifiedBy>
  <cp:revision>1</cp:revision>
  <dcterms:created xsi:type="dcterms:W3CDTF">2024-03-05T19:13:15Z</dcterms:created>
  <dcterms:modified xsi:type="dcterms:W3CDTF">2024-04-02T20:29:09Z</dcterms:modified>
</cp:coreProperties>
</file>