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590" r:id="rId2"/>
    <p:sldId id="647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  <a:srgbClr val="FF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1" autoAdjust="0"/>
    <p:restoredTop sz="69272" autoAdjust="0"/>
  </p:normalViewPr>
  <p:slideViewPr>
    <p:cSldViewPr>
      <p:cViewPr>
        <p:scale>
          <a:sx n="96" d="100"/>
          <a:sy n="96" d="100"/>
        </p:scale>
        <p:origin x="-1188" y="-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292"/>
    </p:cViewPr>
  </p:sorterViewPr>
  <p:notesViewPr>
    <p:cSldViewPr>
      <p:cViewPr varScale="1">
        <p:scale>
          <a:sx n="53" d="100"/>
          <a:sy n="53" d="100"/>
        </p:scale>
        <p:origin x="-17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391591D4-2F1B-0A31-D306-62E0C4C9CB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4B0A0BAD-843B-087C-DD4D-A9A517EE47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5568A50D-0919-DF01-9502-8FE7FAA686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3B2F8064-F68C-F1B8-A006-18992D4F7F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F8508ED7-3327-1269-4D68-107ADDB4A1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FBA01B52-ACBD-0A0E-4405-4F908C203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7BBF01B6-C414-41A7-86D5-3A341B052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06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7471C44F-E38D-0D57-1151-7A26136E4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50DF4CC-43EC-43A3-A5B5-2EBC1F017640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FEF6D366-C307-25FA-D8DC-32A8EFE8D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3977643E-DE0D-78FA-9BB6-71B65631D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95800"/>
            <a:ext cx="50292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2362200"/>
            <a:ext cx="8839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505200"/>
            <a:ext cx="7924800" cy="1752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2C77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0" y="304800"/>
            <a:ext cx="3624695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1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9AD1332-FD17-2817-6552-B8FAC9EB85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43DBC-FF48-4DDA-BDAF-84351EB1247D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9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E5ADF3C-D40E-A903-5C5B-293186ADC4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CE42E-31B1-4FAE-9A6A-B183E685FA05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9199860-CECC-ED8E-5BEA-5AF10B98C1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D3C4D-E945-4045-B380-2626E09799D6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3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3EAA4BA-7BE7-54D8-528E-EE8C7E8F70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E2053-294B-45E6-8EFF-41366E5220C3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7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2816703-35F9-D9DE-6BD5-E9BB656C98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2F34C-904C-4B1B-9608-DEC2612F50DA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0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523BE2-2ADC-1E48-C8E2-4D569DA32A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63DEA-5CEE-4D59-9206-9D50D67A3DD6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0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ABFDB30-E441-6335-A4D9-393E6F31C2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982F9-A020-4494-9013-6C8909E52DE8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5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639AF9E8-A394-43E7-B6A5-F93C8CC4BA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C8D56-525E-4BF9-BE95-5ACE7B6C20A6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3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122F47F-733A-5D03-6ABB-45BA6D6BBD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F5E67-372B-4132-855F-695881F2212F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3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FA25223-9267-FF4D-06B8-022F01E566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B73D6-0726-4C17-B414-5F7888F15D9E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4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15581DE-3C09-7626-C144-17C7471C6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5546149-2967-9971-3280-994973EC1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44A8102-9D54-AD31-B76B-4505B95A73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251FD6-1001-4418-989B-DF1AA530E1B6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3" y="5943600"/>
            <a:ext cx="1553441" cy="822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Calibri" panose="020F0502020204030204" pitchFamily="34" charset="0"/>
          <a:ea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Calibri" panose="020F0502020204030204" pitchFamily="34" charset="0"/>
          <a:ea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Calibri" panose="020F0502020204030204" pitchFamily="34" charset="0"/>
          <a:ea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Calibri" panose="020F0502020204030204" pitchFamily="34" charset="0"/>
          <a:ea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Arial" charset="0"/>
          <a:ea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Arial" charset="0"/>
          <a:ea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Arial" charset="0"/>
          <a:ea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9E2ACFCC-418B-E66B-20A3-B7C0A0E957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TITLE OF PRESENTATION</a:t>
            </a:r>
            <a:br>
              <a:rPr lang="en-US" sz="3200" dirty="0"/>
            </a:br>
            <a:endParaRPr lang="en-US" sz="3200" cap="small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99" name="Subtitle 1">
            <a:extLst>
              <a:ext uri="{FF2B5EF4-FFF2-40B4-BE49-F238E27FC236}">
                <a16:creationId xmlns:a16="http://schemas.microsoft.com/office/drawing/2014/main" xmlns="" id="{7640A760-9DC6-AD4D-DE3F-2A297BD03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124200"/>
            <a:ext cx="7924800" cy="1752600"/>
          </a:xfrm>
        </p:spPr>
        <p:txBody>
          <a:bodyPr/>
          <a:lstStyle/>
          <a:p>
            <a:r>
              <a:rPr lang="en-US" altLang="en-US" dirty="0"/>
              <a:t>Subtitle for 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28600"/>
            <a:ext cx="3969905" cy="2103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5EBB40DB-1030-F47E-5CC2-B4B9D829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TITLE OF SLIDE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xmlns="" id="{310ED83E-3609-12C4-C704-8B7FE2BF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Add text here.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" y="6019800"/>
            <a:ext cx="1380836" cy="731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CO_PowerPoint_2018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APCO_PowerPoint_2018.ppt  -  Compatibility Mode" id="{B3842A9A-C25A-4236-AADE-75E16FD0774F}" vid="{CA3878EF-B38E-410E-B3FB-F505EB962A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14</Words>
  <Application>Microsoft Office PowerPoint</Application>
  <PresentationFormat>Custom</PresentationFormat>
  <Paragraphs>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APCO_PowerPoint_2018</vt:lpstr>
      <vt:lpstr>TITLE OF PRESENTATION </vt:lpstr>
      <vt:lpstr>TITLE OF SLIDE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John Wright</dc:creator>
  <cp:lastModifiedBy>John Wright</cp:lastModifiedBy>
  <cp:revision>5</cp:revision>
  <dcterms:created xsi:type="dcterms:W3CDTF">2024-03-06T17:35:28Z</dcterms:created>
  <dcterms:modified xsi:type="dcterms:W3CDTF">2024-03-06T17:56:38Z</dcterms:modified>
</cp:coreProperties>
</file>